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72" r:id="rId5"/>
    <p:sldId id="273" r:id="rId6"/>
    <p:sldId id="259" r:id="rId7"/>
    <p:sldId id="260" r:id="rId8"/>
    <p:sldId id="261" r:id="rId9"/>
    <p:sldId id="263" r:id="rId10"/>
    <p:sldId id="274" r:id="rId11"/>
    <p:sldId id="262" r:id="rId12"/>
    <p:sldId id="265" r:id="rId13"/>
    <p:sldId id="271" r:id="rId14"/>
    <p:sldId id="270" r:id="rId15"/>
    <p:sldId id="267" r:id="rId16"/>
    <p:sldId id="268"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D14F"/>
    <a:srgbClr val="1F395C"/>
    <a:srgbClr val="D28B32"/>
    <a:srgbClr val="98A4AE"/>
    <a:srgbClr val="2139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19"/>
    <p:restoredTop sz="94627"/>
  </p:normalViewPr>
  <p:slideViewPr>
    <p:cSldViewPr snapToGrid="0" snapToObjects="1" showGuides="1">
      <p:cViewPr varScale="1">
        <p:scale>
          <a:sx n="119" d="100"/>
          <a:sy n="119" d="100"/>
        </p:scale>
        <p:origin x="232" y="2184"/>
      </p:cViewPr>
      <p:guideLst>
        <p:guide orient="horz" pos="2160"/>
        <p:guide pos="3817"/>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huyennguyen/Huyen/GitHub/WordStream/ResultDataNew.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huyennguyen/Huyen/GitHub/WordStream/ResultDataNew.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solidFill>
                <a:latin typeface="Arial" panose="020B0604020202020204" pitchFamily="34" charset="0"/>
                <a:ea typeface="+mn-ea"/>
                <a:cs typeface="Arial" panose="020B0604020202020204" pitchFamily="34" charset="0"/>
              </a:defRPr>
            </a:pPr>
            <a:r>
              <a:rPr lang="en-US" sz="1400" b="1" dirty="0">
                <a:solidFill>
                  <a:schemeClr val="tx1"/>
                </a:solidFill>
                <a:latin typeface="Arial" panose="020B0604020202020204" pitchFamily="34" charset="0"/>
                <a:cs typeface="Arial" panose="020B0604020202020204" pitchFamily="34" charset="0"/>
              </a:rPr>
              <a:t>Compactness</a:t>
            </a:r>
          </a:p>
        </c:rich>
      </c:tx>
      <c:layout>
        <c:manualLayout>
          <c:xMode val="edge"/>
          <c:yMode val="edge"/>
          <c:x val="0.38402332213056317"/>
          <c:y val="4.0740450719393979E-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Sheet1!$C$19</c:f>
              <c:strCache>
                <c:ptCount val="1"/>
                <c:pt idx="0">
                  <c:v>No Flow, No Angle Variance</c:v>
                </c:pt>
              </c:strCache>
            </c:strRef>
          </c:tx>
          <c:spPr>
            <a:solidFill>
              <a:schemeClr val="bg1">
                <a:lumMod val="95000"/>
              </a:schemeClr>
            </a:solid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Sheet1!$D$23:$M$23</c:f>
              <c:numCache>
                <c:formatCode>General</c:formatCode>
                <c:ptCount val="10"/>
                <c:pt idx="0">
                  <c:v>0.88</c:v>
                </c:pt>
                <c:pt idx="1">
                  <c:v>0.82</c:v>
                </c:pt>
                <c:pt idx="2">
                  <c:v>0.83</c:v>
                </c:pt>
                <c:pt idx="3">
                  <c:v>0.88</c:v>
                </c:pt>
                <c:pt idx="4">
                  <c:v>0.83</c:v>
                </c:pt>
                <c:pt idx="5">
                  <c:v>0.83</c:v>
                </c:pt>
                <c:pt idx="6">
                  <c:v>0.91</c:v>
                </c:pt>
                <c:pt idx="7">
                  <c:v>0.78</c:v>
                </c:pt>
                <c:pt idx="8">
                  <c:v>0.59</c:v>
                </c:pt>
                <c:pt idx="9">
                  <c:v>0.81</c:v>
                </c:pt>
              </c:numCache>
            </c:numRef>
          </c:val>
          <c:extLst>
            <c:ext xmlns:c16="http://schemas.microsoft.com/office/drawing/2014/chart" uri="{C3380CC4-5D6E-409C-BE32-E72D297353CC}">
              <c16:uniqueId val="{00000000-54A2-104D-873E-2375E1ECD830}"/>
            </c:ext>
          </c:extLst>
        </c:ser>
        <c:ser>
          <c:idx val="1"/>
          <c:order val="1"/>
          <c:tx>
            <c:strRef>
              <c:f>Sheet1!$D$19</c:f>
              <c:strCache>
                <c:ptCount val="1"/>
                <c:pt idx="0">
                  <c:v>Only Flow</c:v>
                </c:pt>
              </c:strCache>
            </c:strRef>
          </c:tx>
          <c:spPr>
            <a:pattFill prst="wdUpDiag">
              <a:fgClr>
                <a:schemeClr val="tx1">
                  <a:lumMod val="65000"/>
                  <a:lumOff val="35000"/>
                </a:schemeClr>
              </a:fgClr>
              <a:bgClr>
                <a:schemeClr val="bg1">
                  <a:lumMod val="95000"/>
                </a:schemeClr>
              </a:bgClr>
            </a:patt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Sheet1!$D$24:$M$24</c:f>
              <c:numCache>
                <c:formatCode>General</c:formatCode>
                <c:ptCount val="10"/>
                <c:pt idx="0">
                  <c:v>0.81</c:v>
                </c:pt>
                <c:pt idx="1">
                  <c:v>0.76</c:v>
                </c:pt>
                <c:pt idx="2">
                  <c:v>0.76</c:v>
                </c:pt>
                <c:pt idx="3">
                  <c:v>0.8</c:v>
                </c:pt>
                <c:pt idx="4">
                  <c:v>0.75</c:v>
                </c:pt>
                <c:pt idx="5">
                  <c:v>0.73</c:v>
                </c:pt>
                <c:pt idx="6">
                  <c:v>0.82</c:v>
                </c:pt>
                <c:pt idx="7">
                  <c:v>0.69</c:v>
                </c:pt>
                <c:pt idx="8">
                  <c:v>0.57999999999999996</c:v>
                </c:pt>
                <c:pt idx="9">
                  <c:v>0.69</c:v>
                </c:pt>
              </c:numCache>
            </c:numRef>
          </c:val>
          <c:extLst>
            <c:ext xmlns:c16="http://schemas.microsoft.com/office/drawing/2014/chart" uri="{C3380CC4-5D6E-409C-BE32-E72D297353CC}">
              <c16:uniqueId val="{00000001-54A2-104D-873E-2375E1ECD830}"/>
            </c:ext>
          </c:extLst>
        </c:ser>
        <c:ser>
          <c:idx val="2"/>
          <c:order val="2"/>
          <c:tx>
            <c:strRef>
              <c:f>Sheet1!$E$19</c:f>
              <c:strCache>
                <c:ptCount val="1"/>
                <c:pt idx="0">
                  <c:v>Only Angle Variance</c:v>
                </c:pt>
              </c:strCache>
            </c:strRef>
          </c:tx>
          <c:spPr>
            <a:solidFill>
              <a:srgbClr val="92D050"/>
            </a:solid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Sheet1!$D$25:$M$25</c:f>
              <c:numCache>
                <c:formatCode>General</c:formatCode>
                <c:ptCount val="10"/>
                <c:pt idx="0">
                  <c:v>0.77</c:v>
                </c:pt>
                <c:pt idx="1">
                  <c:v>0.73</c:v>
                </c:pt>
                <c:pt idx="2">
                  <c:v>0.72</c:v>
                </c:pt>
                <c:pt idx="3">
                  <c:v>0.77</c:v>
                </c:pt>
                <c:pt idx="4">
                  <c:v>0.72</c:v>
                </c:pt>
                <c:pt idx="5">
                  <c:v>0.69</c:v>
                </c:pt>
                <c:pt idx="6">
                  <c:v>0.76</c:v>
                </c:pt>
                <c:pt idx="7">
                  <c:v>0.64</c:v>
                </c:pt>
                <c:pt idx="8">
                  <c:v>0.48</c:v>
                </c:pt>
                <c:pt idx="9">
                  <c:v>0.68</c:v>
                </c:pt>
              </c:numCache>
            </c:numRef>
          </c:val>
          <c:extLst>
            <c:ext xmlns:c16="http://schemas.microsoft.com/office/drawing/2014/chart" uri="{C3380CC4-5D6E-409C-BE32-E72D297353CC}">
              <c16:uniqueId val="{00000002-54A2-104D-873E-2375E1ECD830}"/>
            </c:ext>
          </c:extLst>
        </c:ser>
        <c:ser>
          <c:idx val="3"/>
          <c:order val="3"/>
          <c:tx>
            <c:strRef>
              <c:f>Sheet1!$F$19</c:f>
              <c:strCache>
                <c:ptCount val="1"/>
                <c:pt idx="0">
                  <c:v>Flow and Angle Variance</c:v>
                </c:pt>
              </c:strCache>
            </c:strRef>
          </c:tx>
          <c:spPr>
            <a:pattFill prst="wdUpDiag">
              <a:fgClr>
                <a:schemeClr val="tx1">
                  <a:lumMod val="65000"/>
                  <a:lumOff val="35000"/>
                </a:schemeClr>
              </a:fgClr>
              <a:bgClr>
                <a:srgbClr val="92D050"/>
              </a:bgClr>
            </a:patt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Sheet1!$D$26:$M$26</c:f>
              <c:numCache>
                <c:formatCode>General</c:formatCode>
                <c:ptCount val="10"/>
                <c:pt idx="0">
                  <c:v>0.75</c:v>
                </c:pt>
                <c:pt idx="1">
                  <c:v>0.71</c:v>
                </c:pt>
                <c:pt idx="2">
                  <c:v>0.7</c:v>
                </c:pt>
                <c:pt idx="3">
                  <c:v>0.75</c:v>
                </c:pt>
                <c:pt idx="4">
                  <c:v>0.69</c:v>
                </c:pt>
                <c:pt idx="5">
                  <c:v>0.66</c:v>
                </c:pt>
                <c:pt idx="6">
                  <c:v>0.74</c:v>
                </c:pt>
                <c:pt idx="7">
                  <c:v>0.61</c:v>
                </c:pt>
                <c:pt idx="8">
                  <c:v>0.52</c:v>
                </c:pt>
                <c:pt idx="9">
                  <c:v>0.66</c:v>
                </c:pt>
              </c:numCache>
            </c:numRef>
          </c:val>
          <c:extLst>
            <c:ext xmlns:c16="http://schemas.microsoft.com/office/drawing/2014/chart" uri="{C3380CC4-5D6E-409C-BE32-E72D297353CC}">
              <c16:uniqueId val="{00000003-54A2-104D-873E-2375E1ECD830}"/>
            </c:ext>
          </c:extLst>
        </c:ser>
        <c:dLbls>
          <c:showLegendKey val="0"/>
          <c:showVal val="0"/>
          <c:showCatName val="0"/>
          <c:showSerName val="0"/>
          <c:showPercent val="0"/>
          <c:showBubbleSize val="0"/>
        </c:dLbls>
        <c:gapWidth val="219"/>
        <c:overlap val="-27"/>
        <c:axId val="1108262176"/>
        <c:axId val="1108182704"/>
      </c:barChart>
      <c:catAx>
        <c:axId val="1108262176"/>
        <c:scaling>
          <c:orientation val="minMax"/>
        </c:scaling>
        <c:delete val="1"/>
        <c:axPos val="b"/>
        <c:numFmt formatCode="General" sourceLinked="1"/>
        <c:majorTickMark val="none"/>
        <c:minorTickMark val="none"/>
        <c:tickLblPos val="nextTo"/>
        <c:crossAx val="1108182704"/>
        <c:crosses val="autoZero"/>
        <c:auto val="1"/>
        <c:lblAlgn val="ctr"/>
        <c:lblOffset val="100"/>
        <c:noMultiLvlLbl val="0"/>
      </c:catAx>
      <c:valAx>
        <c:axId val="1108182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08262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a:schemeClr val="accent1">
          <a:alpha val="40000"/>
        </a:schemeClr>
      </a:glow>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solidFill>
                <a:latin typeface="Arial" panose="020B0604020202020204" pitchFamily="34" charset="0"/>
                <a:ea typeface="+mn-ea"/>
                <a:cs typeface="Arial" panose="020B0604020202020204" pitchFamily="34" charset="0"/>
              </a:defRPr>
            </a:pPr>
            <a:r>
              <a:rPr lang="en-US" sz="1400" b="1" dirty="0">
                <a:solidFill>
                  <a:schemeClr val="tx1"/>
                </a:solidFill>
                <a:latin typeface="Arial" panose="020B0604020202020204" pitchFamily="34" charset="0"/>
                <a:cs typeface="Arial" panose="020B0604020202020204" pitchFamily="34" charset="0"/>
              </a:rPr>
              <a:t>TF-IDF Ratio</a:t>
            </a:r>
          </a:p>
        </c:rich>
      </c:tx>
      <c:layout>
        <c:manualLayout>
          <c:xMode val="edge"/>
          <c:yMode val="edge"/>
          <c:x val="0.42560135461394738"/>
          <c:y val="5.4929152522162975E-2"/>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Sheet1!$C$19</c:f>
              <c:strCache>
                <c:ptCount val="1"/>
                <c:pt idx="0">
                  <c:v>No Flow, No Angle Variance</c:v>
                </c:pt>
              </c:strCache>
            </c:strRef>
          </c:tx>
          <c:spPr>
            <a:solidFill>
              <a:schemeClr val="bg1">
                <a:lumMod val="95000"/>
              </a:schemeClr>
            </a:solid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Sheet1!$D$30:$M$30</c:f>
              <c:numCache>
                <c:formatCode>General</c:formatCode>
                <c:ptCount val="10"/>
                <c:pt idx="0">
                  <c:v>0.52</c:v>
                </c:pt>
                <c:pt idx="1">
                  <c:v>0.71</c:v>
                </c:pt>
                <c:pt idx="2">
                  <c:v>0.71</c:v>
                </c:pt>
                <c:pt idx="3">
                  <c:v>0.88</c:v>
                </c:pt>
                <c:pt idx="4">
                  <c:v>0.73</c:v>
                </c:pt>
                <c:pt idx="5">
                  <c:v>0.65</c:v>
                </c:pt>
                <c:pt idx="6">
                  <c:v>0.85</c:v>
                </c:pt>
                <c:pt idx="7">
                  <c:v>0.56000000000000005</c:v>
                </c:pt>
                <c:pt idx="8">
                  <c:v>0.64</c:v>
                </c:pt>
                <c:pt idx="9">
                  <c:v>0.65</c:v>
                </c:pt>
              </c:numCache>
            </c:numRef>
          </c:val>
          <c:extLst>
            <c:ext xmlns:c16="http://schemas.microsoft.com/office/drawing/2014/chart" uri="{C3380CC4-5D6E-409C-BE32-E72D297353CC}">
              <c16:uniqueId val="{00000000-8234-864D-A666-31CC5DD4AD97}"/>
            </c:ext>
          </c:extLst>
        </c:ser>
        <c:ser>
          <c:idx val="1"/>
          <c:order val="1"/>
          <c:tx>
            <c:strRef>
              <c:f>Sheet1!$D$19</c:f>
              <c:strCache>
                <c:ptCount val="1"/>
                <c:pt idx="0">
                  <c:v>Only Flow</c:v>
                </c:pt>
              </c:strCache>
            </c:strRef>
          </c:tx>
          <c:spPr>
            <a:pattFill prst="wdUpDiag">
              <a:fgClr>
                <a:schemeClr val="tx1">
                  <a:lumMod val="65000"/>
                  <a:lumOff val="35000"/>
                </a:schemeClr>
              </a:fgClr>
              <a:bgClr>
                <a:schemeClr val="bg1">
                  <a:lumMod val="95000"/>
                </a:schemeClr>
              </a:bgClr>
            </a:patt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Sheet1!$D$31:$M$31</c:f>
              <c:numCache>
                <c:formatCode>General</c:formatCode>
                <c:ptCount val="10"/>
                <c:pt idx="0">
                  <c:v>0.48</c:v>
                </c:pt>
                <c:pt idx="1">
                  <c:v>0.66</c:v>
                </c:pt>
                <c:pt idx="2">
                  <c:v>0.65</c:v>
                </c:pt>
                <c:pt idx="3">
                  <c:v>0.81</c:v>
                </c:pt>
                <c:pt idx="4">
                  <c:v>0.67</c:v>
                </c:pt>
                <c:pt idx="5">
                  <c:v>0.57999999999999996</c:v>
                </c:pt>
                <c:pt idx="6">
                  <c:v>0.77</c:v>
                </c:pt>
                <c:pt idx="7">
                  <c:v>0.5</c:v>
                </c:pt>
                <c:pt idx="8">
                  <c:v>0.63</c:v>
                </c:pt>
                <c:pt idx="9">
                  <c:v>0.59</c:v>
                </c:pt>
              </c:numCache>
            </c:numRef>
          </c:val>
          <c:extLst>
            <c:ext xmlns:c16="http://schemas.microsoft.com/office/drawing/2014/chart" uri="{C3380CC4-5D6E-409C-BE32-E72D297353CC}">
              <c16:uniqueId val="{00000001-8234-864D-A666-31CC5DD4AD97}"/>
            </c:ext>
          </c:extLst>
        </c:ser>
        <c:ser>
          <c:idx val="2"/>
          <c:order val="2"/>
          <c:tx>
            <c:strRef>
              <c:f>Sheet1!$E$19</c:f>
              <c:strCache>
                <c:ptCount val="1"/>
                <c:pt idx="0">
                  <c:v>Only Angle Variance</c:v>
                </c:pt>
              </c:strCache>
            </c:strRef>
          </c:tx>
          <c:spPr>
            <a:solidFill>
              <a:srgbClr val="92D050"/>
            </a:solid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Sheet1!$D$32:$M$32</c:f>
              <c:numCache>
                <c:formatCode>General</c:formatCode>
                <c:ptCount val="10"/>
                <c:pt idx="0">
                  <c:v>0.46</c:v>
                </c:pt>
                <c:pt idx="1">
                  <c:v>0.65</c:v>
                </c:pt>
                <c:pt idx="2">
                  <c:v>0.63</c:v>
                </c:pt>
                <c:pt idx="3">
                  <c:v>0.79</c:v>
                </c:pt>
                <c:pt idx="4">
                  <c:v>0.64</c:v>
                </c:pt>
                <c:pt idx="5">
                  <c:v>0.56000000000000005</c:v>
                </c:pt>
                <c:pt idx="6">
                  <c:v>0.71</c:v>
                </c:pt>
                <c:pt idx="7">
                  <c:v>0.46</c:v>
                </c:pt>
                <c:pt idx="8">
                  <c:v>0.53</c:v>
                </c:pt>
                <c:pt idx="9">
                  <c:v>0.57999999999999996</c:v>
                </c:pt>
              </c:numCache>
            </c:numRef>
          </c:val>
          <c:extLst>
            <c:ext xmlns:c16="http://schemas.microsoft.com/office/drawing/2014/chart" uri="{C3380CC4-5D6E-409C-BE32-E72D297353CC}">
              <c16:uniqueId val="{00000002-8234-864D-A666-31CC5DD4AD97}"/>
            </c:ext>
          </c:extLst>
        </c:ser>
        <c:ser>
          <c:idx val="3"/>
          <c:order val="3"/>
          <c:tx>
            <c:strRef>
              <c:f>Sheet1!$F$19</c:f>
              <c:strCache>
                <c:ptCount val="1"/>
                <c:pt idx="0">
                  <c:v>Flow and Angle Variance</c:v>
                </c:pt>
              </c:strCache>
            </c:strRef>
          </c:tx>
          <c:spPr>
            <a:pattFill prst="wdUpDiag">
              <a:fgClr>
                <a:schemeClr val="tx1">
                  <a:lumMod val="65000"/>
                  <a:lumOff val="35000"/>
                </a:schemeClr>
              </a:fgClr>
              <a:bgClr>
                <a:srgbClr val="92D050"/>
              </a:bgClr>
            </a:pattFill>
            <a:ln>
              <a:solidFill>
                <a:schemeClr val="tx1">
                  <a:lumMod val="50000"/>
                  <a:lumOff val="50000"/>
                </a:schemeClr>
              </a:solidFill>
            </a:ln>
            <a:effectLst/>
          </c:spPr>
          <c:invertIfNegative val="0"/>
          <c:cat>
            <c:strRef>
              <c:f>Sheet1!$D$22:$M$22</c:f>
              <c:strCache>
                <c:ptCount val="10"/>
                <c:pt idx="0">
                  <c:v>WikiNews</c:v>
                </c:pt>
                <c:pt idx="1">
                  <c:v>Huffington</c:v>
                </c:pt>
                <c:pt idx="2">
                  <c:v>CrooksAndLiars</c:v>
                </c:pt>
                <c:pt idx="3">
                  <c:v>EmptyWheel</c:v>
                </c:pt>
                <c:pt idx="4">
                  <c:v>Esquire</c:v>
                </c:pt>
                <c:pt idx="5">
                  <c:v>FactCheck</c:v>
                </c:pt>
                <c:pt idx="6">
                  <c:v>VIS_paper</c:v>
                </c:pt>
                <c:pt idx="7">
                  <c:v>IMDB</c:v>
                </c:pt>
                <c:pt idx="8">
                  <c:v>PopCha</c:v>
                </c:pt>
                <c:pt idx="9">
                  <c:v>Protein Discovery</c:v>
                </c:pt>
              </c:strCache>
            </c:strRef>
          </c:cat>
          <c:val>
            <c:numRef>
              <c:f>Sheet1!$D$32:$M$32</c:f>
              <c:numCache>
                <c:formatCode>General</c:formatCode>
                <c:ptCount val="10"/>
                <c:pt idx="0">
                  <c:v>0.46</c:v>
                </c:pt>
                <c:pt idx="1">
                  <c:v>0.65</c:v>
                </c:pt>
                <c:pt idx="2">
                  <c:v>0.63</c:v>
                </c:pt>
                <c:pt idx="3">
                  <c:v>0.79</c:v>
                </c:pt>
                <c:pt idx="4">
                  <c:v>0.64</c:v>
                </c:pt>
                <c:pt idx="5">
                  <c:v>0.56000000000000005</c:v>
                </c:pt>
                <c:pt idx="6">
                  <c:v>0.71</c:v>
                </c:pt>
                <c:pt idx="7">
                  <c:v>0.46</c:v>
                </c:pt>
                <c:pt idx="8">
                  <c:v>0.53</c:v>
                </c:pt>
                <c:pt idx="9">
                  <c:v>0.57999999999999996</c:v>
                </c:pt>
              </c:numCache>
            </c:numRef>
          </c:val>
          <c:extLst>
            <c:ext xmlns:c16="http://schemas.microsoft.com/office/drawing/2014/chart" uri="{C3380CC4-5D6E-409C-BE32-E72D297353CC}">
              <c16:uniqueId val="{00000003-8234-864D-A666-31CC5DD4AD97}"/>
            </c:ext>
          </c:extLst>
        </c:ser>
        <c:dLbls>
          <c:showLegendKey val="0"/>
          <c:showVal val="0"/>
          <c:showCatName val="0"/>
          <c:showSerName val="0"/>
          <c:showPercent val="0"/>
          <c:showBubbleSize val="0"/>
        </c:dLbls>
        <c:gapWidth val="219"/>
        <c:overlap val="-27"/>
        <c:axId val="1108262176"/>
        <c:axId val="1108182704"/>
      </c:barChart>
      <c:catAx>
        <c:axId val="1108262176"/>
        <c:scaling>
          <c:orientation val="minMax"/>
        </c:scaling>
        <c:delete val="1"/>
        <c:axPos val="b"/>
        <c:numFmt formatCode="General" sourceLinked="1"/>
        <c:majorTickMark val="none"/>
        <c:minorTickMark val="none"/>
        <c:tickLblPos val="nextTo"/>
        <c:crossAx val="1108182704"/>
        <c:crosses val="autoZero"/>
        <c:auto val="1"/>
        <c:lblAlgn val="ctr"/>
        <c:lblOffset val="100"/>
        <c:noMultiLvlLbl val="0"/>
      </c:catAx>
      <c:valAx>
        <c:axId val="1108182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082621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3BA02D-AF6A-5041-87A8-23328AA13356}" type="doc">
      <dgm:prSet loTypeId="urn:microsoft.com/office/officeart/2005/8/layout/process4" loCatId="" qsTypeId="urn:microsoft.com/office/officeart/2005/8/quickstyle/simple5" qsCatId="simple" csTypeId="urn:microsoft.com/office/officeart/2005/8/colors/colorful3" csCatId="colorful" phldr="1"/>
      <dgm:spPr/>
      <dgm:t>
        <a:bodyPr/>
        <a:lstStyle/>
        <a:p>
          <a:endParaRPr lang="en-US"/>
        </a:p>
      </dgm:t>
    </dgm:pt>
    <dgm:pt modelId="{C4F7A2F6-BDBA-8440-8BE3-01D31E58D3D0}">
      <dgm:prSet phldrT="[Text]" custT="1"/>
      <dgm:spPr/>
      <dgm:t>
        <a:bodyPr/>
        <a:lstStyle/>
        <a:p>
          <a:r>
            <a:rPr lang="en-US" sz="1400" b="1" dirty="0">
              <a:latin typeface="Arial" panose="020B0604020202020204" pitchFamily="34" charset="0"/>
              <a:cs typeface="Arial" panose="020B0604020202020204" pitchFamily="34" charset="0"/>
            </a:rPr>
            <a:t>Data Cleaning</a:t>
          </a:r>
        </a:p>
      </dgm:t>
    </dgm:pt>
    <dgm:pt modelId="{AE1290C6-02EF-6E40-AA41-089EF22BB3CF}" type="parTrans" cxnId="{EEF30F32-D28D-8649-A74B-EB8396D02A08}">
      <dgm:prSet/>
      <dgm:spPr/>
      <dgm:t>
        <a:bodyPr/>
        <a:lstStyle/>
        <a:p>
          <a:endParaRPr lang="en-US" sz="1600" b="1">
            <a:latin typeface="Arial" panose="020B0604020202020204" pitchFamily="34" charset="0"/>
            <a:cs typeface="Arial" panose="020B0604020202020204" pitchFamily="34" charset="0"/>
          </a:endParaRPr>
        </a:p>
      </dgm:t>
    </dgm:pt>
    <dgm:pt modelId="{9F185CAB-5EB0-EA4C-A7A5-1B13F10C7788}" type="sibTrans" cxnId="{EEF30F32-D28D-8649-A74B-EB8396D02A08}">
      <dgm:prSet/>
      <dgm:spPr/>
      <dgm:t>
        <a:bodyPr/>
        <a:lstStyle/>
        <a:p>
          <a:endParaRPr lang="en-US" sz="1600" b="1">
            <a:latin typeface="Arial" panose="020B0604020202020204" pitchFamily="34" charset="0"/>
            <a:cs typeface="Arial" panose="020B0604020202020204" pitchFamily="34" charset="0"/>
          </a:endParaRPr>
        </a:p>
      </dgm:t>
    </dgm:pt>
    <dgm:pt modelId="{52D9A82A-76D9-6144-893E-68E4598F6D1B}">
      <dgm:prSet phldrT="[Text]" custT="1"/>
      <dgm:spPr/>
      <dgm:t>
        <a:bodyPr/>
        <a:lstStyle/>
        <a:p>
          <a:r>
            <a:rPr lang="en-US" sz="1400" b="1" dirty="0">
              <a:latin typeface="Arial" panose="020B0604020202020204" pitchFamily="34" charset="0"/>
              <a:cs typeface="Arial" panose="020B0604020202020204" pitchFamily="34" charset="0"/>
            </a:rPr>
            <a:t>Tokenization &amp; Segmentation</a:t>
          </a:r>
        </a:p>
      </dgm:t>
    </dgm:pt>
    <dgm:pt modelId="{84D4186C-8533-2844-A6AB-5F326F4620C0}" type="parTrans" cxnId="{CA80E922-822A-FB4B-B984-DB16BD45A598}">
      <dgm:prSet/>
      <dgm:spPr/>
      <dgm:t>
        <a:bodyPr/>
        <a:lstStyle/>
        <a:p>
          <a:endParaRPr lang="en-US" sz="1600" b="1">
            <a:latin typeface="Arial" panose="020B0604020202020204" pitchFamily="34" charset="0"/>
            <a:cs typeface="Arial" panose="020B0604020202020204" pitchFamily="34" charset="0"/>
          </a:endParaRPr>
        </a:p>
      </dgm:t>
    </dgm:pt>
    <dgm:pt modelId="{78FF5725-08E2-264D-A98A-76807B824C7D}" type="sibTrans" cxnId="{CA80E922-822A-FB4B-B984-DB16BD45A598}">
      <dgm:prSet/>
      <dgm:spPr/>
      <dgm:t>
        <a:bodyPr/>
        <a:lstStyle/>
        <a:p>
          <a:endParaRPr lang="en-US" sz="1600" b="1">
            <a:latin typeface="Arial" panose="020B0604020202020204" pitchFamily="34" charset="0"/>
            <a:cs typeface="Arial" panose="020B0604020202020204" pitchFamily="34" charset="0"/>
          </a:endParaRPr>
        </a:p>
      </dgm:t>
    </dgm:pt>
    <dgm:pt modelId="{80C4EAD6-3C5B-9D49-B577-E3D66F1325BA}">
      <dgm:prSet phldrT="[Text]" custT="1"/>
      <dgm:spPr/>
      <dgm:t>
        <a:bodyPr/>
        <a:lstStyle/>
        <a:p>
          <a:r>
            <a:rPr lang="en-US" sz="1400" b="1" dirty="0">
              <a:latin typeface="Arial" panose="020B0604020202020204" pitchFamily="34" charset="0"/>
              <a:cs typeface="Arial" panose="020B0604020202020204" pitchFamily="34" charset="0"/>
            </a:rPr>
            <a:t>Classification</a:t>
          </a:r>
        </a:p>
      </dgm:t>
    </dgm:pt>
    <dgm:pt modelId="{278761D6-253C-6846-A023-C0B2E1FC44F6}" type="parTrans" cxnId="{440B5015-B43E-D149-9FC2-AE0920963E4A}">
      <dgm:prSet/>
      <dgm:spPr/>
      <dgm:t>
        <a:bodyPr/>
        <a:lstStyle/>
        <a:p>
          <a:endParaRPr lang="en-US" sz="1600" b="1">
            <a:latin typeface="Arial" panose="020B0604020202020204" pitchFamily="34" charset="0"/>
            <a:cs typeface="Arial" panose="020B0604020202020204" pitchFamily="34" charset="0"/>
          </a:endParaRPr>
        </a:p>
      </dgm:t>
    </dgm:pt>
    <dgm:pt modelId="{3A3B6DEE-F444-8346-91FF-1F67CFC1F41A}" type="sibTrans" cxnId="{440B5015-B43E-D149-9FC2-AE0920963E4A}">
      <dgm:prSet/>
      <dgm:spPr/>
      <dgm:t>
        <a:bodyPr/>
        <a:lstStyle/>
        <a:p>
          <a:endParaRPr lang="en-US" sz="1600" b="1">
            <a:latin typeface="Arial" panose="020B0604020202020204" pitchFamily="34" charset="0"/>
            <a:cs typeface="Arial" panose="020B0604020202020204" pitchFamily="34" charset="0"/>
          </a:endParaRPr>
        </a:p>
      </dgm:t>
    </dgm:pt>
    <dgm:pt modelId="{08893436-D6F7-C143-82B3-41D14D4CBD1B}">
      <dgm:prSet phldrT="[Text]" custT="1"/>
      <dgm:spPr/>
      <dgm:t>
        <a:bodyPr/>
        <a:lstStyle/>
        <a:p>
          <a:r>
            <a:rPr lang="en-US" sz="1100" b="1" dirty="0">
              <a:latin typeface="Arial" panose="020B0604020202020204" pitchFamily="34" charset="0"/>
              <a:cs typeface="Arial" panose="020B0604020202020204" pitchFamily="34" charset="0"/>
            </a:rPr>
            <a:t>Category1</a:t>
          </a:r>
        </a:p>
      </dgm:t>
    </dgm:pt>
    <dgm:pt modelId="{847873F0-73E9-4E4E-A995-0CF28B7627D5}" type="parTrans" cxnId="{4230B192-9B4C-F84F-B806-1ACE457CA396}">
      <dgm:prSet/>
      <dgm:spPr/>
      <dgm:t>
        <a:bodyPr/>
        <a:lstStyle/>
        <a:p>
          <a:endParaRPr lang="en-US" sz="1600" b="1">
            <a:latin typeface="Arial" panose="020B0604020202020204" pitchFamily="34" charset="0"/>
            <a:cs typeface="Arial" panose="020B0604020202020204" pitchFamily="34" charset="0"/>
          </a:endParaRPr>
        </a:p>
      </dgm:t>
    </dgm:pt>
    <dgm:pt modelId="{AC5E039D-54EA-2944-B6EF-16B357A2A3D7}" type="sibTrans" cxnId="{4230B192-9B4C-F84F-B806-1ACE457CA396}">
      <dgm:prSet/>
      <dgm:spPr/>
      <dgm:t>
        <a:bodyPr/>
        <a:lstStyle/>
        <a:p>
          <a:endParaRPr lang="en-US" sz="1600" b="1">
            <a:latin typeface="Arial" panose="020B0604020202020204" pitchFamily="34" charset="0"/>
            <a:cs typeface="Arial" panose="020B0604020202020204" pitchFamily="34" charset="0"/>
          </a:endParaRPr>
        </a:p>
      </dgm:t>
    </dgm:pt>
    <dgm:pt modelId="{5E152503-314F-7F43-84F4-4FD01ED105C3}">
      <dgm:prSet phldrT="[Text]" custT="1"/>
      <dgm:spPr/>
      <dgm:t>
        <a:bodyPr/>
        <a:lstStyle/>
        <a:p>
          <a:r>
            <a:rPr lang="en-US" sz="1100" b="1" dirty="0">
              <a:latin typeface="Arial" panose="020B0604020202020204" pitchFamily="34" charset="0"/>
              <a:cs typeface="Arial" panose="020B0604020202020204" pitchFamily="34" charset="0"/>
            </a:rPr>
            <a:t>Category2</a:t>
          </a:r>
        </a:p>
      </dgm:t>
    </dgm:pt>
    <dgm:pt modelId="{DAF8DA57-16C3-6D44-AD9A-5D9BCF711A70}" type="parTrans" cxnId="{AB5D54EE-F796-554F-832E-4BB5AA6FB021}">
      <dgm:prSet/>
      <dgm:spPr/>
      <dgm:t>
        <a:bodyPr/>
        <a:lstStyle/>
        <a:p>
          <a:endParaRPr lang="en-US" sz="1600" b="1">
            <a:latin typeface="Arial" panose="020B0604020202020204" pitchFamily="34" charset="0"/>
            <a:cs typeface="Arial" panose="020B0604020202020204" pitchFamily="34" charset="0"/>
          </a:endParaRPr>
        </a:p>
      </dgm:t>
    </dgm:pt>
    <dgm:pt modelId="{AFC52A71-DE22-0D4F-98ED-C51FE6B2E41F}" type="sibTrans" cxnId="{AB5D54EE-F796-554F-832E-4BB5AA6FB021}">
      <dgm:prSet/>
      <dgm:spPr/>
      <dgm:t>
        <a:bodyPr/>
        <a:lstStyle/>
        <a:p>
          <a:endParaRPr lang="en-US" sz="1600" b="1">
            <a:latin typeface="Arial" panose="020B0604020202020204" pitchFamily="34" charset="0"/>
            <a:cs typeface="Arial" panose="020B0604020202020204" pitchFamily="34" charset="0"/>
          </a:endParaRPr>
        </a:p>
      </dgm:t>
    </dgm:pt>
    <dgm:pt modelId="{B8352FF1-4C0E-3645-8AA5-6B18330FC4FA}">
      <dgm:prSet custT="1"/>
      <dgm:spPr/>
      <dgm:t>
        <a:bodyPr/>
        <a:lstStyle/>
        <a:p>
          <a:r>
            <a:rPr lang="en-US" sz="1100" b="1" dirty="0">
              <a:latin typeface="Arial" panose="020B0604020202020204" pitchFamily="34" charset="0"/>
              <a:cs typeface="Arial" panose="020B0604020202020204" pitchFamily="34" charset="0"/>
            </a:rPr>
            <a:t>Category3</a:t>
          </a:r>
        </a:p>
      </dgm:t>
    </dgm:pt>
    <dgm:pt modelId="{D664BE4F-1F7B-174F-AE92-A93A01FCDF70}" type="parTrans" cxnId="{0267B004-2ACE-2D48-B228-A57529F6DB46}">
      <dgm:prSet/>
      <dgm:spPr/>
      <dgm:t>
        <a:bodyPr/>
        <a:lstStyle/>
        <a:p>
          <a:endParaRPr lang="en-US" sz="1600" b="1">
            <a:latin typeface="Arial" panose="020B0604020202020204" pitchFamily="34" charset="0"/>
            <a:cs typeface="Arial" panose="020B0604020202020204" pitchFamily="34" charset="0"/>
          </a:endParaRPr>
        </a:p>
      </dgm:t>
    </dgm:pt>
    <dgm:pt modelId="{2231BB35-B124-1441-BAF4-5493233BBC58}" type="sibTrans" cxnId="{0267B004-2ACE-2D48-B228-A57529F6DB46}">
      <dgm:prSet/>
      <dgm:spPr/>
      <dgm:t>
        <a:bodyPr/>
        <a:lstStyle/>
        <a:p>
          <a:endParaRPr lang="en-US" sz="1600" b="1">
            <a:latin typeface="Arial" panose="020B0604020202020204" pitchFamily="34" charset="0"/>
            <a:cs typeface="Arial" panose="020B0604020202020204" pitchFamily="34" charset="0"/>
          </a:endParaRPr>
        </a:p>
      </dgm:t>
    </dgm:pt>
    <dgm:pt modelId="{03157F28-3E04-534A-8D8D-7F564BBAC9A9}">
      <dgm:prSet custT="1"/>
      <dgm:spPr/>
      <dgm:t>
        <a:bodyPr/>
        <a:lstStyle/>
        <a:p>
          <a:r>
            <a:rPr lang="en-US" sz="1100" b="1" dirty="0">
              <a:latin typeface="Arial" panose="020B0604020202020204" pitchFamily="34" charset="0"/>
              <a:cs typeface="Arial" panose="020B0604020202020204" pitchFamily="34" charset="0"/>
            </a:rPr>
            <a:t>Category4</a:t>
          </a:r>
        </a:p>
      </dgm:t>
    </dgm:pt>
    <dgm:pt modelId="{345FE3D0-4401-0D46-BF50-EF403483B41C}" type="parTrans" cxnId="{62807287-F732-6E49-97F8-0EF6836E053D}">
      <dgm:prSet/>
      <dgm:spPr/>
      <dgm:t>
        <a:bodyPr/>
        <a:lstStyle/>
        <a:p>
          <a:endParaRPr lang="en-US" sz="1600" b="1">
            <a:latin typeface="Arial" panose="020B0604020202020204" pitchFamily="34" charset="0"/>
            <a:cs typeface="Arial" panose="020B0604020202020204" pitchFamily="34" charset="0"/>
          </a:endParaRPr>
        </a:p>
      </dgm:t>
    </dgm:pt>
    <dgm:pt modelId="{74B6CFF1-0AAF-CC47-884D-325CFEA7EC53}" type="sibTrans" cxnId="{62807287-F732-6E49-97F8-0EF6836E053D}">
      <dgm:prSet/>
      <dgm:spPr/>
      <dgm:t>
        <a:bodyPr/>
        <a:lstStyle/>
        <a:p>
          <a:endParaRPr lang="en-US" sz="1600" b="1">
            <a:latin typeface="Arial" panose="020B0604020202020204" pitchFamily="34" charset="0"/>
            <a:cs typeface="Arial" panose="020B0604020202020204" pitchFamily="34" charset="0"/>
          </a:endParaRPr>
        </a:p>
      </dgm:t>
    </dgm:pt>
    <dgm:pt modelId="{D53EABF3-1C04-3746-9E62-C57DB499A4A9}" type="pres">
      <dgm:prSet presAssocID="{F43BA02D-AF6A-5041-87A8-23328AA13356}" presName="Name0" presStyleCnt="0">
        <dgm:presLayoutVars>
          <dgm:dir/>
          <dgm:animLvl val="lvl"/>
          <dgm:resizeHandles val="exact"/>
        </dgm:presLayoutVars>
      </dgm:prSet>
      <dgm:spPr/>
    </dgm:pt>
    <dgm:pt modelId="{5021E249-D51F-EA40-809F-21911B1F34B5}" type="pres">
      <dgm:prSet presAssocID="{80C4EAD6-3C5B-9D49-B577-E3D66F1325BA}" presName="boxAndChildren" presStyleCnt="0"/>
      <dgm:spPr/>
    </dgm:pt>
    <dgm:pt modelId="{AFF4C9C3-0954-F843-9B9D-9B4DBAB4BEA2}" type="pres">
      <dgm:prSet presAssocID="{80C4EAD6-3C5B-9D49-B577-E3D66F1325BA}" presName="parentTextBox" presStyleLbl="node1" presStyleIdx="0" presStyleCnt="3"/>
      <dgm:spPr/>
    </dgm:pt>
    <dgm:pt modelId="{E67EBEA3-314D-814A-A457-DFFB8DA34535}" type="pres">
      <dgm:prSet presAssocID="{80C4EAD6-3C5B-9D49-B577-E3D66F1325BA}" presName="entireBox" presStyleLbl="node1" presStyleIdx="0" presStyleCnt="3"/>
      <dgm:spPr/>
    </dgm:pt>
    <dgm:pt modelId="{34C37050-4001-2949-89CA-E777C5B631DD}" type="pres">
      <dgm:prSet presAssocID="{80C4EAD6-3C5B-9D49-B577-E3D66F1325BA}" presName="descendantBox" presStyleCnt="0"/>
      <dgm:spPr/>
    </dgm:pt>
    <dgm:pt modelId="{B4FADA8E-AF73-684B-893D-F230E48D9390}" type="pres">
      <dgm:prSet presAssocID="{08893436-D6F7-C143-82B3-41D14D4CBD1B}" presName="childTextBox" presStyleLbl="fgAccFollowNode1" presStyleIdx="0" presStyleCnt="4">
        <dgm:presLayoutVars>
          <dgm:bulletEnabled val="1"/>
        </dgm:presLayoutVars>
      </dgm:prSet>
      <dgm:spPr/>
    </dgm:pt>
    <dgm:pt modelId="{DA9CD9B8-47A5-744C-82EF-12C06F983257}" type="pres">
      <dgm:prSet presAssocID="{5E152503-314F-7F43-84F4-4FD01ED105C3}" presName="childTextBox" presStyleLbl="fgAccFollowNode1" presStyleIdx="1" presStyleCnt="4">
        <dgm:presLayoutVars>
          <dgm:bulletEnabled val="1"/>
        </dgm:presLayoutVars>
      </dgm:prSet>
      <dgm:spPr/>
    </dgm:pt>
    <dgm:pt modelId="{BE86FE5F-9D0D-564E-A6CF-8655C082D66D}" type="pres">
      <dgm:prSet presAssocID="{B8352FF1-4C0E-3645-8AA5-6B18330FC4FA}" presName="childTextBox" presStyleLbl="fgAccFollowNode1" presStyleIdx="2" presStyleCnt="4">
        <dgm:presLayoutVars>
          <dgm:bulletEnabled val="1"/>
        </dgm:presLayoutVars>
      </dgm:prSet>
      <dgm:spPr/>
    </dgm:pt>
    <dgm:pt modelId="{7606438B-1C67-174B-9540-92087DD813E3}" type="pres">
      <dgm:prSet presAssocID="{03157F28-3E04-534A-8D8D-7F564BBAC9A9}" presName="childTextBox" presStyleLbl="fgAccFollowNode1" presStyleIdx="3" presStyleCnt="4">
        <dgm:presLayoutVars>
          <dgm:bulletEnabled val="1"/>
        </dgm:presLayoutVars>
      </dgm:prSet>
      <dgm:spPr/>
    </dgm:pt>
    <dgm:pt modelId="{79CF94FC-FB15-584C-91BD-23A06E52D238}" type="pres">
      <dgm:prSet presAssocID="{78FF5725-08E2-264D-A98A-76807B824C7D}" presName="sp" presStyleCnt="0"/>
      <dgm:spPr/>
    </dgm:pt>
    <dgm:pt modelId="{11340398-9C79-C145-AD18-7A669CEE169A}" type="pres">
      <dgm:prSet presAssocID="{52D9A82A-76D9-6144-893E-68E4598F6D1B}" presName="arrowAndChildren" presStyleCnt="0"/>
      <dgm:spPr/>
    </dgm:pt>
    <dgm:pt modelId="{3103B213-E17A-7D46-9E4C-72873F7E789D}" type="pres">
      <dgm:prSet presAssocID="{52D9A82A-76D9-6144-893E-68E4598F6D1B}" presName="parentTextArrow" presStyleLbl="node1" presStyleIdx="1" presStyleCnt="3"/>
      <dgm:spPr/>
    </dgm:pt>
    <dgm:pt modelId="{096955A7-63F8-4C41-A615-759F87DB0601}" type="pres">
      <dgm:prSet presAssocID="{9F185CAB-5EB0-EA4C-A7A5-1B13F10C7788}" presName="sp" presStyleCnt="0"/>
      <dgm:spPr/>
    </dgm:pt>
    <dgm:pt modelId="{9B5CE332-8BC2-614C-B3FF-B371FB575B3B}" type="pres">
      <dgm:prSet presAssocID="{C4F7A2F6-BDBA-8440-8BE3-01D31E58D3D0}" presName="arrowAndChildren" presStyleCnt="0"/>
      <dgm:spPr/>
    </dgm:pt>
    <dgm:pt modelId="{3B606749-7DCE-5B4E-8051-86D2072AC4E2}" type="pres">
      <dgm:prSet presAssocID="{C4F7A2F6-BDBA-8440-8BE3-01D31E58D3D0}" presName="parentTextArrow" presStyleLbl="node1" presStyleIdx="2" presStyleCnt="3" custLinFactNeighborX="9007" custLinFactNeighborY="-5103"/>
      <dgm:spPr/>
    </dgm:pt>
  </dgm:ptLst>
  <dgm:cxnLst>
    <dgm:cxn modelId="{0267B004-2ACE-2D48-B228-A57529F6DB46}" srcId="{80C4EAD6-3C5B-9D49-B577-E3D66F1325BA}" destId="{B8352FF1-4C0E-3645-8AA5-6B18330FC4FA}" srcOrd="2" destOrd="0" parTransId="{D664BE4F-1F7B-174F-AE92-A93A01FCDF70}" sibTransId="{2231BB35-B124-1441-BAF4-5493233BBC58}"/>
    <dgm:cxn modelId="{440B5015-B43E-D149-9FC2-AE0920963E4A}" srcId="{F43BA02D-AF6A-5041-87A8-23328AA13356}" destId="{80C4EAD6-3C5B-9D49-B577-E3D66F1325BA}" srcOrd="2" destOrd="0" parTransId="{278761D6-253C-6846-A023-C0B2E1FC44F6}" sibTransId="{3A3B6DEE-F444-8346-91FF-1F67CFC1F41A}"/>
    <dgm:cxn modelId="{CA80E922-822A-FB4B-B984-DB16BD45A598}" srcId="{F43BA02D-AF6A-5041-87A8-23328AA13356}" destId="{52D9A82A-76D9-6144-893E-68E4598F6D1B}" srcOrd="1" destOrd="0" parTransId="{84D4186C-8533-2844-A6AB-5F326F4620C0}" sibTransId="{78FF5725-08E2-264D-A98A-76807B824C7D}"/>
    <dgm:cxn modelId="{EEF30F32-D28D-8649-A74B-EB8396D02A08}" srcId="{F43BA02D-AF6A-5041-87A8-23328AA13356}" destId="{C4F7A2F6-BDBA-8440-8BE3-01D31E58D3D0}" srcOrd="0" destOrd="0" parTransId="{AE1290C6-02EF-6E40-AA41-089EF22BB3CF}" sibTransId="{9F185CAB-5EB0-EA4C-A7A5-1B13F10C7788}"/>
    <dgm:cxn modelId="{D8D3D038-4758-3141-A534-9D5303C0C934}" type="presOf" srcId="{52D9A82A-76D9-6144-893E-68E4598F6D1B}" destId="{3103B213-E17A-7D46-9E4C-72873F7E789D}" srcOrd="0" destOrd="0" presId="urn:microsoft.com/office/officeart/2005/8/layout/process4"/>
    <dgm:cxn modelId="{7EAD3569-6D5C-244F-B3AC-6FD0B0240BAF}" type="presOf" srcId="{80C4EAD6-3C5B-9D49-B577-E3D66F1325BA}" destId="{AFF4C9C3-0954-F843-9B9D-9B4DBAB4BEA2}" srcOrd="0" destOrd="0" presId="urn:microsoft.com/office/officeart/2005/8/layout/process4"/>
    <dgm:cxn modelId="{42A15484-0CC5-8148-9236-793BB8FAFECE}" type="presOf" srcId="{08893436-D6F7-C143-82B3-41D14D4CBD1B}" destId="{B4FADA8E-AF73-684B-893D-F230E48D9390}" srcOrd="0" destOrd="0" presId="urn:microsoft.com/office/officeart/2005/8/layout/process4"/>
    <dgm:cxn modelId="{62807287-F732-6E49-97F8-0EF6836E053D}" srcId="{80C4EAD6-3C5B-9D49-B577-E3D66F1325BA}" destId="{03157F28-3E04-534A-8D8D-7F564BBAC9A9}" srcOrd="3" destOrd="0" parTransId="{345FE3D0-4401-0D46-BF50-EF403483B41C}" sibTransId="{74B6CFF1-0AAF-CC47-884D-325CFEA7EC53}"/>
    <dgm:cxn modelId="{2FC9328C-1B43-114A-BD1B-CC2892061CEA}" type="presOf" srcId="{80C4EAD6-3C5B-9D49-B577-E3D66F1325BA}" destId="{E67EBEA3-314D-814A-A457-DFFB8DA34535}" srcOrd="1" destOrd="0" presId="urn:microsoft.com/office/officeart/2005/8/layout/process4"/>
    <dgm:cxn modelId="{5485578C-5A94-3548-A3AD-ADF8B1D5AFE7}" type="presOf" srcId="{F43BA02D-AF6A-5041-87A8-23328AA13356}" destId="{D53EABF3-1C04-3746-9E62-C57DB499A4A9}" srcOrd="0" destOrd="0" presId="urn:microsoft.com/office/officeart/2005/8/layout/process4"/>
    <dgm:cxn modelId="{4230B192-9B4C-F84F-B806-1ACE457CA396}" srcId="{80C4EAD6-3C5B-9D49-B577-E3D66F1325BA}" destId="{08893436-D6F7-C143-82B3-41D14D4CBD1B}" srcOrd="0" destOrd="0" parTransId="{847873F0-73E9-4E4E-A995-0CF28B7627D5}" sibTransId="{AC5E039D-54EA-2944-B6EF-16B357A2A3D7}"/>
    <dgm:cxn modelId="{E4971B93-F211-254F-A72E-B796C2FAAB20}" type="presOf" srcId="{C4F7A2F6-BDBA-8440-8BE3-01D31E58D3D0}" destId="{3B606749-7DCE-5B4E-8051-86D2072AC4E2}" srcOrd="0" destOrd="0" presId="urn:microsoft.com/office/officeart/2005/8/layout/process4"/>
    <dgm:cxn modelId="{88EE3CCF-5347-B448-9961-A2391EA0A84A}" type="presOf" srcId="{03157F28-3E04-534A-8D8D-7F564BBAC9A9}" destId="{7606438B-1C67-174B-9540-92087DD813E3}" srcOrd="0" destOrd="0" presId="urn:microsoft.com/office/officeart/2005/8/layout/process4"/>
    <dgm:cxn modelId="{F16820E2-09D0-6C45-9F95-D2F3271AF148}" type="presOf" srcId="{5E152503-314F-7F43-84F4-4FD01ED105C3}" destId="{DA9CD9B8-47A5-744C-82EF-12C06F983257}" srcOrd="0" destOrd="0" presId="urn:microsoft.com/office/officeart/2005/8/layout/process4"/>
    <dgm:cxn modelId="{4AD991E9-D100-654B-ADE3-E945F00874C5}" type="presOf" srcId="{B8352FF1-4C0E-3645-8AA5-6B18330FC4FA}" destId="{BE86FE5F-9D0D-564E-A6CF-8655C082D66D}" srcOrd="0" destOrd="0" presId="urn:microsoft.com/office/officeart/2005/8/layout/process4"/>
    <dgm:cxn modelId="{AB5D54EE-F796-554F-832E-4BB5AA6FB021}" srcId="{80C4EAD6-3C5B-9D49-B577-E3D66F1325BA}" destId="{5E152503-314F-7F43-84F4-4FD01ED105C3}" srcOrd="1" destOrd="0" parTransId="{DAF8DA57-16C3-6D44-AD9A-5D9BCF711A70}" sibTransId="{AFC52A71-DE22-0D4F-98ED-C51FE6B2E41F}"/>
    <dgm:cxn modelId="{4BF6BB02-665E-0241-A68A-1DDF272FC61E}" type="presParOf" srcId="{D53EABF3-1C04-3746-9E62-C57DB499A4A9}" destId="{5021E249-D51F-EA40-809F-21911B1F34B5}" srcOrd="0" destOrd="0" presId="urn:microsoft.com/office/officeart/2005/8/layout/process4"/>
    <dgm:cxn modelId="{156CAC9B-3F15-A846-AACC-E888A92A2773}" type="presParOf" srcId="{5021E249-D51F-EA40-809F-21911B1F34B5}" destId="{AFF4C9C3-0954-F843-9B9D-9B4DBAB4BEA2}" srcOrd="0" destOrd="0" presId="urn:microsoft.com/office/officeart/2005/8/layout/process4"/>
    <dgm:cxn modelId="{7E6D3CC2-AF4E-1A40-B6FC-31D833B8E0EC}" type="presParOf" srcId="{5021E249-D51F-EA40-809F-21911B1F34B5}" destId="{E67EBEA3-314D-814A-A457-DFFB8DA34535}" srcOrd="1" destOrd="0" presId="urn:microsoft.com/office/officeart/2005/8/layout/process4"/>
    <dgm:cxn modelId="{3BB40EDF-3CEF-A145-A63E-AE1F9A2B5637}" type="presParOf" srcId="{5021E249-D51F-EA40-809F-21911B1F34B5}" destId="{34C37050-4001-2949-89CA-E777C5B631DD}" srcOrd="2" destOrd="0" presId="urn:microsoft.com/office/officeart/2005/8/layout/process4"/>
    <dgm:cxn modelId="{3C2534EF-6224-CD4E-B338-476F6DE97C10}" type="presParOf" srcId="{34C37050-4001-2949-89CA-E777C5B631DD}" destId="{B4FADA8E-AF73-684B-893D-F230E48D9390}" srcOrd="0" destOrd="0" presId="urn:microsoft.com/office/officeart/2005/8/layout/process4"/>
    <dgm:cxn modelId="{A6EE824E-EE21-B345-8A93-1B0CA25EA27A}" type="presParOf" srcId="{34C37050-4001-2949-89CA-E777C5B631DD}" destId="{DA9CD9B8-47A5-744C-82EF-12C06F983257}" srcOrd="1" destOrd="0" presId="urn:microsoft.com/office/officeart/2005/8/layout/process4"/>
    <dgm:cxn modelId="{9B382C02-9BFB-B442-8C32-3BB102CBA473}" type="presParOf" srcId="{34C37050-4001-2949-89CA-E777C5B631DD}" destId="{BE86FE5F-9D0D-564E-A6CF-8655C082D66D}" srcOrd="2" destOrd="0" presId="urn:microsoft.com/office/officeart/2005/8/layout/process4"/>
    <dgm:cxn modelId="{27077ADC-E084-D744-8323-A471C044DA01}" type="presParOf" srcId="{34C37050-4001-2949-89CA-E777C5B631DD}" destId="{7606438B-1C67-174B-9540-92087DD813E3}" srcOrd="3" destOrd="0" presId="urn:microsoft.com/office/officeart/2005/8/layout/process4"/>
    <dgm:cxn modelId="{2E17E386-2888-B347-B24C-978AECD767D3}" type="presParOf" srcId="{D53EABF3-1C04-3746-9E62-C57DB499A4A9}" destId="{79CF94FC-FB15-584C-91BD-23A06E52D238}" srcOrd="1" destOrd="0" presId="urn:microsoft.com/office/officeart/2005/8/layout/process4"/>
    <dgm:cxn modelId="{CA37939E-DAB1-7F41-8792-6C5D95F82589}" type="presParOf" srcId="{D53EABF3-1C04-3746-9E62-C57DB499A4A9}" destId="{11340398-9C79-C145-AD18-7A669CEE169A}" srcOrd="2" destOrd="0" presId="urn:microsoft.com/office/officeart/2005/8/layout/process4"/>
    <dgm:cxn modelId="{82C98455-6D38-594C-B87D-6CAC40140555}" type="presParOf" srcId="{11340398-9C79-C145-AD18-7A669CEE169A}" destId="{3103B213-E17A-7D46-9E4C-72873F7E789D}" srcOrd="0" destOrd="0" presId="urn:microsoft.com/office/officeart/2005/8/layout/process4"/>
    <dgm:cxn modelId="{4DD388B5-040B-C54A-A1BA-A361E18E583A}" type="presParOf" srcId="{D53EABF3-1C04-3746-9E62-C57DB499A4A9}" destId="{096955A7-63F8-4C41-A615-759F87DB0601}" srcOrd="3" destOrd="0" presId="urn:microsoft.com/office/officeart/2005/8/layout/process4"/>
    <dgm:cxn modelId="{978954A3-C7C8-144F-BB22-90CE58D6E534}" type="presParOf" srcId="{D53EABF3-1C04-3746-9E62-C57DB499A4A9}" destId="{9B5CE332-8BC2-614C-B3FF-B371FB575B3B}" srcOrd="4" destOrd="0" presId="urn:microsoft.com/office/officeart/2005/8/layout/process4"/>
    <dgm:cxn modelId="{823302B5-BC67-5245-8D39-A2D150BD5886}" type="presParOf" srcId="{9B5CE332-8BC2-614C-B3FF-B371FB575B3B}" destId="{3B606749-7DCE-5B4E-8051-86D2072AC4E2}"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BF380DE9-6F28-CF41-8132-BC9DCDF50516}" type="doc">
      <dgm:prSet loTypeId="urn:microsoft.com/office/officeart/2005/8/layout/hierarchy3" loCatId="" qsTypeId="urn:microsoft.com/office/officeart/2005/8/quickstyle/simple5" qsCatId="simple" csTypeId="urn:microsoft.com/office/officeart/2005/8/colors/colorful3" csCatId="colorful" phldr="1"/>
      <dgm:spPr/>
      <dgm:t>
        <a:bodyPr/>
        <a:lstStyle/>
        <a:p>
          <a:endParaRPr lang="en-US"/>
        </a:p>
      </dgm:t>
    </dgm:pt>
    <dgm:pt modelId="{ED1921CB-66CF-0A4B-AD76-64A51099C8E7}">
      <dgm:prSet phldrT="[Text]" custT="1"/>
      <dgm:spPr>
        <a:gradFill rotWithShape="0">
          <a:gsLst>
            <a:gs pos="0">
              <a:schemeClr val="accent2">
                <a:lumMod val="75000"/>
              </a:schemeClr>
            </a:gs>
            <a:gs pos="50000">
              <a:schemeClr val="accent2"/>
            </a:gs>
            <a:gs pos="100000">
              <a:schemeClr val="accent2"/>
            </a:gs>
          </a:gsLst>
        </a:gradFill>
      </dgm:spPr>
      <dgm:t>
        <a:bodyPr/>
        <a:lstStyle/>
        <a:p>
          <a:r>
            <a:rPr lang="en-US" sz="1400" dirty="0">
              <a:latin typeface="Arial" panose="020B0604020202020204" pitchFamily="34" charset="0"/>
              <a:cs typeface="Arial" panose="020B0604020202020204" pitchFamily="34" charset="0"/>
            </a:rPr>
            <a:t>Customization</a:t>
          </a:r>
        </a:p>
      </dgm:t>
    </dgm:pt>
    <dgm:pt modelId="{A994BC1D-57DE-B343-BAB0-9ACFC430369F}" type="parTrans" cxnId="{E46A96DF-0B18-364A-A174-4B1BD45C5365}">
      <dgm:prSet/>
      <dgm:spPr/>
      <dgm:t>
        <a:bodyPr/>
        <a:lstStyle/>
        <a:p>
          <a:endParaRPr lang="en-US" sz="1400">
            <a:latin typeface="Arial" panose="020B0604020202020204" pitchFamily="34" charset="0"/>
            <a:cs typeface="Arial" panose="020B0604020202020204" pitchFamily="34" charset="0"/>
          </a:endParaRPr>
        </a:p>
      </dgm:t>
    </dgm:pt>
    <dgm:pt modelId="{7CE2DF0C-8C4C-D64B-98C9-EFEB9F6AA300}" type="sibTrans" cxnId="{E46A96DF-0B18-364A-A174-4B1BD45C5365}">
      <dgm:prSet/>
      <dgm:spPr/>
      <dgm:t>
        <a:bodyPr/>
        <a:lstStyle/>
        <a:p>
          <a:endParaRPr lang="en-US" sz="1400">
            <a:latin typeface="Arial" panose="020B0604020202020204" pitchFamily="34" charset="0"/>
            <a:cs typeface="Arial" panose="020B0604020202020204" pitchFamily="34" charset="0"/>
          </a:endParaRPr>
        </a:p>
      </dgm:t>
    </dgm:pt>
    <dgm:pt modelId="{B61C4710-8664-CE43-A915-E64E4B0059C4}">
      <dgm:prSet phldrT="[Text]" custT="1"/>
      <dgm:spPr/>
      <dgm:t>
        <a:bodyPr/>
        <a:lstStyle/>
        <a:p>
          <a:r>
            <a:rPr lang="en-US" sz="1400" dirty="0">
              <a:latin typeface="Arial" panose="020B0604020202020204" pitchFamily="34" charset="0"/>
              <a:cs typeface="Arial" panose="020B0604020202020204" pitchFamily="34" charset="0"/>
            </a:rPr>
            <a:t>Width</a:t>
          </a:r>
        </a:p>
      </dgm:t>
    </dgm:pt>
    <dgm:pt modelId="{E487CA6F-B404-F745-8079-D0B4DE75941C}" type="parTrans" cxnId="{09B2833D-DD81-7641-AA3A-67E8A77B7876}">
      <dgm:prSet/>
      <dgm:spPr/>
      <dgm:t>
        <a:bodyPr/>
        <a:lstStyle/>
        <a:p>
          <a:endParaRPr lang="en-US" sz="1400">
            <a:latin typeface="Arial" panose="020B0604020202020204" pitchFamily="34" charset="0"/>
            <a:cs typeface="Arial" panose="020B0604020202020204" pitchFamily="34" charset="0"/>
          </a:endParaRPr>
        </a:p>
      </dgm:t>
    </dgm:pt>
    <dgm:pt modelId="{73E2FBB6-07C4-0947-AED8-FB64DEBFE7F4}" type="sibTrans" cxnId="{09B2833D-DD81-7641-AA3A-67E8A77B7876}">
      <dgm:prSet/>
      <dgm:spPr/>
      <dgm:t>
        <a:bodyPr/>
        <a:lstStyle/>
        <a:p>
          <a:endParaRPr lang="en-US" sz="1400">
            <a:latin typeface="Arial" panose="020B0604020202020204" pitchFamily="34" charset="0"/>
            <a:cs typeface="Arial" panose="020B0604020202020204" pitchFamily="34" charset="0"/>
          </a:endParaRPr>
        </a:p>
      </dgm:t>
    </dgm:pt>
    <dgm:pt modelId="{FBE1F3AB-CE4B-C34E-86BF-5B5957557708}">
      <dgm:prSet phldrT="[Text]" custT="1"/>
      <dgm:spPr/>
      <dgm:t>
        <a:bodyPr/>
        <a:lstStyle/>
        <a:p>
          <a:r>
            <a:rPr lang="en-US" sz="1400" dirty="0">
              <a:latin typeface="Arial" panose="020B0604020202020204" pitchFamily="34" charset="0"/>
              <a:cs typeface="Arial" panose="020B0604020202020204" pitchFamily="34" charset="0"/>
            </a:rPr>
            <a:t>Height</a:t>
          </a:r>
        </a:p>
      </dgm:t>
    </dgm:pt>
    <dgm:pt modelId="{9136CE92-B2E0-0B48-BF67-F23F0134B2B6}" type="parTrans" cxnId="{2BD6FFD5-A6E4-B048-A6EA-7243A8225ECA}">
      <dgm:prSet/>
      <dgm:spPr/>
      <dgm:t>
        <a:bodyPr/>
        <a:lstStyle/>
        <a:p>
          <a:endParaRPr lang="en-US" sz="1400">
            <a:latin typeface="Arial" panose="020B0604020202020204" pitchFamily="34" charset="0"/>
            <a:cs typeface="Arial" panose="020B0604020202020204" pitchFamily="34" charset="0"/>
          </a:endParaRPr>
        </a:p>
      </dgm:t>
    </dgm:pt>
    <dgm:pt modelId="{8947F07E-3EC5-974F-8B71-DD2C94B7CD07}" type="sibTrans" cxnId="{2BD6FFD5-A6E4-B048-A6EA-7243A8225ECA}">
      <dgm:prSet/>
      <dgm:spPr/>
      <dgm:t>
        <a:bodyPr/>
        <a:lstStyle/>
        <a:p>
          <a:endParaRPr lang="en-US" sz="1400">
            <a:latin typeface="Arial" panose="020B0604020202020204" pitchFamily="34" charset="0"/>
            <a:cs typeface="Arial" panose="020B0604020202020204" pitchFamily="34" charset="0"/>
          </a:endParaRPr>
        </a:p>
      </dgm:t>
    </dgm:pt>
    <dgm:pt modelId="{D4F6AC30-DF5E-6E46-83EB-9EE776BE4A33}">
      <dgm:prSet phldrT="[Text]" custT="1"/>
      <dgm:spPr/>
      <dgm:t>
        <a:bodyPr/>
        <a:lstStyle/>
        <a:p>
          <a:r>
            <a:rPr lang="en-US" sz="1400" dirty="0">
              <a:latin typeface="Arial" panose="020B0604020202020204" pitchFamily="34" charset="0"/>
              <a:cs typeface="Arial" panose="020B0604020202020204" pitchFamily="34" charset="0"/>
            </a:rPr>
            <a:t>Orientation</a:t>
          </a:r>
        </a:p>
      </dgm:t>
    </dgm:pt>
    <dgm:pt modelId="{BDA08029-E615-FC4F-A691-CB96DE3BB7EF}" type="parTrans" cxnId="{296A046A-59A6-7B46-9A77-7DDC56591F6A}">
      <dgm:prSet/>
      <dgm:spPr/>
      <dgm:t>
        <a:bodyPr/>
        <a:lstStyle/>
        <a:p>
          <a:endParaRPr lang="en-US" sz="1400">
            <a:latin typeface="Arial" panose="020B0604020202020204" pitchFamily="34" charset="0"/>
            <a:cs typeface="Arial" panose="020B0604020202020204" pitchFamily="34" charset="0"/>
          </a:endParaRPr>
        </a:p>
      </dgm:t>
    </dgm:pt>
    <dgm:pt modelId="{14A7EA05-3ECD-1247-AEA7-5D269FF5F3FE}" type="sibTrans" cxnId="{296A046A-59A6-7B46-9A77-7DDC56591F6A}">
      <dgm:prSet/>
      <dgm:spPr/>
      <dgm:t>
        <a:bodyPr/>
        <a:lstStyle/>
        <a:p>
          <a:endParaRPr lang="en-US" sz="1400">
            <a:latin typeface="Arial" panose="020B0604020202020204" pitchFamily="34" charset="0"/>
            <a:cs typeface="Arial" panose="020B0604020202020204" pitchFamily="34" charset="0"/>
          </a:endParaRPr>
        </a:p>
      </dgm:t>
    </dgm:pt>
    <dgm:pt modelId="{F5F983CB-FB06-9245-8C7A-77D5C46579EE}">
      <dgm:prSet phldrT="[Text]" custT="1"/>
      <dgm:spPr/>
      <dgm:t>
        <a:bodyPr/>
        <a:lstStyle/>
        <a:p>
          <a:r>
            <a:rPr lang="en-US" sz="1400" dirty="0">
              <a:latin typeface="Arial" panose="020B0604020202020204" pitchFamily="34" charset="0"/>
              <a:cs typeface="Arial" panose="020B0604020202020204" pitchFamily="34" charset="0"/>
            </a:rPr>
            <a:t>Flow</a:t>
          </a:r>
        </a:p>
      </dgm:t>
    </dgm:pt>
    <dgm:pt modelId="{84CE24D2-5280-FF4C-AD22-1AAC14911709}" type="parTrans" cxnId="{A103BBB9-EEE9-E64E-AB1D-816522A0C1C4}">
      <dgm:prSet/>
      <dgm:spPr/>
      <dgm:t>
        <a:bodyPr/>
        <a:lstStyle/>
        <a:p>
          <a:endParaRPr lang="en-US" sz="1400">
            <a:latin typeface="Arial" panose="020B0604020202020204" pitchFamily="34" charset="0"/>
            <a:cs typeface="Arial" panose="020B0604020202020204" pitchFamily="34" charset="0"/>
          </a:endParaRPr>
        </a:p>
      </dgm:t>
    </dgm:pt>
    <dgm:pt modelId="{68650603-A1F7-0045-BAC3-8952BB52CF31}" type="sibTrans" cxnId="{A103BBB9-EEE9-E64E-AB1D-816522A0C1C4}">
      <dgm:prSet/>
      <dgm:spPr/>
      <dgm:t>
        <a:bodyPr/>
        <a:lstStyle/>
        <a:p>
          <a:endParaRPr lang="en-US" sz="1400">
            <a:latin typeface="Arial" panose="020B0604020202020204" pitchFamily="34" charset="0"/>
            <a:cs typeface="Arial" panose="020B0604020202020204" pitchFamily="34" charset="0"/>
          </a:endParaRPr>
        </a:p>
      </dgm:t>
    </dgm:pt>
    <dgm:pt modelId="{4E6843CE-863C-6648-A204-149DA337285F}">
      <dgm:prSet phldrT="[Text]" custT="1"/>
      <dgm:spPr/>
      <dgm:t>
        <a:bodyPr/>
        <a:lstStyle/>
        <a:p>
          <a:r>
            <a:rPr lang="en-US" sz="1400" dirty="0">
              <a:latin typeface="Arial" panose="020B0604020202020204" pitchFamily="34" charset="0"/>
              <a:cs typeface="Arial" panose="020B0604020202020204" pitchFamily="34" charset="0"/>
            </a:rPr>
            <a:t>Angle Variance</a:t>
          </a:r>
        </a:p>
      </dgm:t>
    </dgm:pt>
    <dgm:pt modelId="{DEB37CB1-7081-8B4D-8420-4A2A82F8688B}" type="parTrans" cxnId="{F1075028-FA49-A74D-A5D0-E1FED0479B49}">
      <dgm:prSet/>
      <dgm:spPr/>
      <dgm:t>
        <a:bodyPr/>
        <a:lstStyle/>
        <a:p>
          <a:endParaRPr lang="en-US" sz="1400">
            <a:latin typeface="Arial" panose="020B0604020202020204" pitchFamily="34" charset="0"/>
            <a:cs typeface="Arial" panose="020B0604020202020204" pitchFamily="34" charset="0"/>
          </a:endParaRPr>
        </a:p>
      </dgm:t>
    </dgm:pt>
    <dgm:pt modelId="{632ACC0D-22B2-964A-BC23-24DFFCC25DD6}" type="sibTrans" cxnId="{F1075028-FA49-A74D-A5D0-E1FED0479B49}">
      <dgm:prSet/>
      <dgm:spPr/>
      <dgm:t>
        <a:bodyPr/>
        <a:lstStyle/>
        <a:p>
          <a:endParaRPr lang="en-US" sz="1400">
            <a:latin typeface="Arial" panose="020B0604020202020204" pitchFamily="34" charset="0"/>
            <a:cs typeface="Arial" panose="020B0604020202020204" pitchFamily="34" charset="0"/>
          </a:endParaRPr>
        </a:p>
      </dgm:t>
    </dgm:pt>
    <dgm:pt modelId="{EF205C1C-009C-5943-9D63-51523281462F}">
      <dgm:prSet phldrT="[Text]" custT="1"/>
      <dgm:spPr/>
      <dgm:t>
        <a:bodyPr/>
        <a:lstStyle/>
        <a:p>
          <a:r>
            <a:rPr lang="en-US" sz="1400" dirty="0">
              <a:latin typeface="Arial" panose="020B0604020202020204" pitchFamily="34" charset="0"/>
              <a:cs typeface="Arial" panose="020B0604020202020204" pitchFamily="34" charset="0"/>
            </a:rPr>
            <a:t>Font size</a:t>
          </a:r>
        </a:p>
      </dgm:t>
    </dgm:pt>
    <dgm:pt modelId="{3CA24868-882B-D340-8A86-06671D7340CA}" type="parTrans" cxnId="{C69278F6-9606-7B42-98C8-05C4F3D3DC90}">
      <dgm:prSet/>
      <dgm:spPr/>
      <dgm:t>
        <a:bodyPr/>
        <a:lstStyle/>
        <a:p>
          <a:endParaRPr lang="en-US" sz="1400">
            <a:latin typeface="Arial" panose="020B0604020202020204" pitchFamily="34" charset="0"/>
            <a:cs typeface="Arial" panose="020B0604020202020204" pitchFamily="34" charset="0"/>
          </a:endParaRPr>
        </a:p>
      </dgm:t>
    </dgm:pt>
    <dgm:pt modelId="{2D87BFA4-9ADE-C34E-A7FC-F603CADE5B8A}" type="sibTrans" cxnId="{C69278F6-9606-7B42-98C8-05C4F3D3DC90}">
      <dgm:prSet/>
      <dgm:spPr/>
      <dgm:t>
        <a:bodyPr/>
        <a:lstStyle/>
        <a:p>
          <a:endParaRPr lang="en-US" sz="1400">
            <a:latin typeface="Arial" panose="020B0604020202020204" pitchFamily="34" charset="0"/>
            <a:cs typeface="Arial" panose="020B0604020202020204" pitchFamily="34" charset="0"/>
          </a:endParaRPr>
        </a:p>
      </dgm:t>
    </dgm:pt>
    <dgm:pt modelId="{0B67D3DD-C5FB-2C40-BDD3-549F39CBBD81}">
      <dgm:prSet phldrT="[Text]" custT="1"/>
      <dgm:spPr/>
      <dgm:t>
        <a:bodyPr/>
        <a:lstStyle/>
        <a:p>
          <a:r>
            <a:rPr lang="en-US" sz="1400" dirty="0">
              <a:latin typeface="Arial" panose="020B0604020202020204" pitchFamily="34" charset="0"/>
              <a:cs typeface="Arial" panose="020B0604020202020204" pitchFamily="34" charset="0"/>
            </a:rPr>
            <a:t>Top words</a:t>
          </a:r>
        </a:p>
      </dgm:t>
    </dgm:pt>
    <dgm:pt modelId="{967CFC8F-1929-DA44-B87B-B3FB41066F78}" type="parTrans" cxnId="{1CE85E3F-65C8-8F48-9EA1-E210695CA314}">
      <dgm:prSet/>
      <dgm:spPr/>
      <dgm:t>
        <a:bodyPr/>
        <a:lstStyle/>
        <a:p>
          <a:endParaRPr lang="en-US" sz="1400">
            <a:latin typeface="Arial" panose="020B0604020202020204" pitchFamily="34" charset="0"/>
            <a:cs typeface="Arial" panose="020B0604020202020204" pitchFamily="34" charset="0"/>
          </a:endParaRPr>
        </a:p>
      </dgm:t>
    </dgm:pt>
    <dgm:pt modelId="{72A1E7FB-4BD5-5D42-B7C2-EDE925096438}" type="sibTrans" cxnId="{1CE85E3F-65C8-8F48-9EA1-E210695CA314}">
      <dgm:prSet/>
      <dgm:spPr/>
      <dgm:t>
        <a:bodyPr/>
        <a:lstStyle/>
        <a:p>
          <a:endParaRPr lang="en-US" sz="1400">
            <a:latin typeface="Arial" panose="020B0604020202020204" pitchFamily="34" charset="0"/>
            <a:cs typeface="Arial" panose="020B0604020202020204" pitchFamily="34" charset="0"/>
          </a:endParaRPr>
        </a:p>
      </dgm:t>
    </dgm:pt>
    <dgm:pt modelId="{6EFD3424-90BD-B94A-97B1-1202DD03DD1C}" type="pres">
      <dgm:prSet presAssocID="{BF380DE9-6F28-CF41-8132-BC9DCDF50516}" presName="diagram" presStyleCnt="0">
        <dgm:presLayoutVars>
          <dgm:chPref val="1"/>
          <dgm:dir/>
          <dgm:animOne val="branch"/>
          <dgm:animLvl val="lvl"/>
          <dgm:resizeHandles/>
        </dgm:presLayoutVars>
      </dgm:prSet>
      <dgm:spPr/>
    </dgm:pt>
    <dgm:pt modelId="{6862003E-B74C-DF49-BC5B-88FC832A155D}" type="pres">
      <dgm:prSet presAssocID="{ED1921CB-66CF-0A4B-AD76-64A51099C8E7}" presName="root" presStyleCnt="0"/>
      <dgm:spPr/>
    </dgm:pt>
    <dgm:pt modelId="{B78EDCC4-0176-2D4B-A9BB-D83A9CE147CF}" type="pres">
      <dgm:prSet presAssocID="{ED1921CB-66CF-0A4B-AD76-64A51099C8E7}" presName="rootComposite" presStyleCnt="0"/>
      <dgm:spPr/>
    </dgm:pt>
    <dgm:pt modelId="{97EAD143-6555-ED4D-B923-4D1C40605FC1}" type="pres">
      <dgm:prSet presAssocID="{ED1921CB-66CF-0A4B-AD76-64A51099C8E7}" presName="rootText" presStyleLbl="node1" presStyleIdx="0" presStyleCnt="2" custScaleX="108123"/>
      <dgm:spPr/>
    </dgm:pt>
    <dgm:pt modelId="{6978E1AD-9E63-5148-B0D6-284C1BAFC111}" type="pres">
      <dgm:prSet presAssocID="{ED1921CB-66CF-0A4B-AD76-64A51099C8E7}" presName="rootConnector" presStyleLbl="node1" presStyleIdx="0" presStyleCnt="2"/>
      <dgm:spPr/>
    </dgm:pt>
    <dgm:pt modelId="{C857E4FE-C055-3242-A897-26BDCC203F74}" type="pres">
      <dgm:prSet presAssocID="{ED1921CB-66CF-0A4B-AD76-64A51099C8E7}" presName="childShape" presStyleCnt="0"/>
      <dgm:spPr/>
    </dgm:pt>
    <dgm:pt modelId="{DD382BE0-63C7-2C46-8098-65A15E8C6F79}" type="pres">
      <dgm:prSet presAssocID="{E487CA6F-B404-F745-8079-D0B4DE75941C}" presName="Name13" presStyleLbl="parChTrans1D2" presStyleIdx="0" presStyleCnt="6"/>
      <dgm:spPr/>
    </dgm:pt>
    <dgm:pt modelId="{DBD21743-00E1-7C44-B2BD-16B7EF1E8F8A}" type="pres">
      <dgm:prSet presAssocID="{B61C4710-8664-CE43-A915-E64E4B0059C4}" presName="childText" presStyleLbl="bgAcc1" presStyleIdx="0" presStyleCnt="6">
        <dgm:presLayoutVars>
          <dgm:bulletEnabled val="1"/>
        </dgm:presLayoutVars>
      </dgm:prSet>
      <dgm:spPr/>
    </dgm:pt>
    <dgm:pt modelId="{40360DE3-42BB-D94E-A285-7B3DC8B97E92}" type="pres">
      <dgm:prSet presAssocID="{9136CE92-B2E0-0B48-BF67-F23F0134B2B6}" presName="Name13" presStyleLbl="parChTrans1D2" presStyleIdx="1" presStyleCnt="6"/>
      <dgm:spPr/>
    </dgm:pt>
    <dgm:pt modelId="{33B6B247-32FD-C142-8816-C991643B52F4}" type="pres">
      <dgm:prSet presAssocID="{FBE1F3AB-CE4B-C34E-86BF-5B5957557708}" presName="childText" presStyleLbl="bgAcc1" presStyleIdx="1" presStyleCnt="6">
        <dgm:presLayoutVars>
          <dgm:bulletEnabled val="1"/>
        </dgm:presLayoutVars>
      </dgm:prSet>
      <dgm:spPr/>
    </dgm:pt>
    <dgm:pt modelId="{C72D284A-28AE-0E4B-B8E9-1B818449597E}" type="pres">
      <dgm:prSet presAssocID="{3CA24868-882B-D340-8A86-06671D7340CA}" presName="Name13" presStyleLbl="parChTrans1D2" presStyleIdx="2" presStyleCnt="6"/>
      <dgm:spPr/>
    </dgm:pt>
    <dgm:pt modelId="{99DFAC3E-B66B-DA4F-964F-D51BA85D28AA}" type="pres">
      <dgm:prSet presAssocID="{EF205C1C-009C-5943-9D63-51523281462F}" presName="childText" presStyleLbl="bgAcc1" presStyleIdx="2" presStyleCnt="6">
        <dgm:presLayoutVars>
          <dgm:bulletEnabled val="1"/>
        </dgm:presLayoutVars>
      </dgm:prSet>
      <dgm:spPr/>
    </dgm:pt>
    <dgm:pt modelId="{F915A800-3A48-F44B-8D4F-56DE583ADC40}" type="pres">
      <dgm:prSet presAssocID="{967CFC8F-1929-DA44-B87B-B3FB41066F78}" presName="Name13" presStyleLbl="parChTrans1D2" presStyleIdx="3" presStyleCnt="6"/>
      <dgm:spPr/>
    </dgm:pt>
    <dgm:pt modelId="{9CD601A9-F3EF-7E4F-A5C2-C4D262B620D4}" type="pres">
      <dgm:prSet presAssocID="{0B67D3DD-C5FB-2C40-BDD3-549F39CBBD81}" presName="childText" presStyleLbl="bgAcc1" presStyleIdx="3" presStyleCnt="6" custScaleX="122240">
        <dgm:presLayoutVars>
          <dgm:bulletEnabled val="1"/>
        </dgm:presLayoutVars>
      </dgm:prSet>
      <dgm:spPr/>
    </dgm:pt>
    <dgm:pt modelId="{66CD5BD4-A790-514B-98BD-BC09722E75FD}" type="pres">
      <dgm:prSet presAssocID="{D4F6AC30-DF5E-6E46-83EB-9EE776BE4A33}" presName="root" presStyleCnt="0"/>
      <dgm:spPr/>
    </dgm:pt>
    <dgm:pt modelId="{BF22D3B2-F0FC-4F4D-B946-6C3F1A8CAF9C}" type="pres">
      <dgm:prSet presAssocID="{D4F6AC30-DF5E-6E46-83EB-9EE776BE4A33}" presName="rootComposite" presStyleCnt="0"/>
      <dgm:spPr/>
    </dgm:pt>
    <dgm:pt modelId="{FB77A198-9AF1-E04F-A184-9DA36D121624}" type="pres">
      <dgm:prSet presAssocID="{D4F6AC30-DF5E-6E46-83EB-9EE776BE4A33}" presName="rootText" presStyleLbl="node1" presStyleIdx="1" presStyleCnt="2"/>
      <dgm:spPr/>
    </dgm:pt>
    <dgm:pt modelId="{52313B19-97A8-D543-9041-290C0F0046EF}" type="pres">
      <dgm:prSet presAssocID="{D4F6AC30-DF5E-6E46-83EB-9EE776BE4A33}" presName="rootConnector" presStyleLbl="node1" presStyleIdx="1" presStyleCnt="2"/>
      <dgm:spPr/>
    </dgm:pt>
    <dgm:pt modelId="{C8BC1ED0-A5D8-974D-A5E7-FFA354C70677}" type="pres">
      <dgm:prSet presAssocID="{D4F6AC30-DF5E-6E46-83EB-9EE776BE4A33}" presName="childShape" presStyleCnt="0"/>
      <dgm:spPr/>
    </dgm:pt>
    <dgm:pt modelId="{9FCB2B1B-1D08-F04F-A228-691F48408A54}" type="pres">
      <dgm:prSet presAssocID="{84CE24D2-5280-FF4C-AD22-1AAC14911709}" presName="Name13" presStyleLbl="parChTrans1D2" presStyleIdx="4" presStyleCnt="6"/>
      <dgm:spPr/>
    </dgm:pt>
    <dgm:pt modelId="{76974166-A594-7044-B1B1-7C642F2B6579}" type="pres">
      <dgm:prSet presAssocID="{F5F983CB-FB06-9245-8C7A-77D5C46579EE}" presName="childText" presStyleLbl="bgAcc1" presStyleIdx="4" presStyleCnt="6">
        <dgm:presLayoutVars>
          <dgm:bulletEnabled val="1"/>
        </dgm:presLayoutVars>
      </dgm:prSet>
      <dgm:spPr/>
    </dgm:pt>
    <dgm:pt modelId="{27AB8CBF-118A-4746-8F92-DDDEBBA98465}" type="pres">
      <dgm:prSet presAssocID="{DEB37CB1-7081-8B4D-8420-4A2A82F8688B}" presName="Name13" presStyleLbl="parChTrans1D2" presStyleIdx="5" presStyleCnt="6"/>
      <dgm:spPr/>
    </dgm:pt>
    <dgm:pt modelId="{11AAEFB0-17DD-F14E-9E6F-46E1EA5DF286}" type="pres">
      <dgm:prSet presAssocID="{4E6843CE-863C-6648-A204-149DA337285F}" presName="childText" presStyleLbl="bgAcc1" presStyleIdx="5" presStyleCnt="6">
        <dgm:presLayoutVars>
          <dgm:bulletEnabled val="1"/>
        </dgm:presLayoutVars>
      </dgm:prSet>
      <dgm:spPr/>
    </dgm:pt>
  </dgm:ptLst>
  <dgm:cxnLst>
    <dgm:cxn modelId="{3A40AB02-5036-FF4B-BA35-C48B31C9F9A0}" type="presOf" srcId="{E487CA6F-B404-F745-8079-D0B4DE75941C}" destId="{DD382BE0-63C7-2C46-8098-65A15E8C6F79}" srcOrd="0" destOrd="0" presId="urn:microsoft.com/office/officeart/2005/8/layout/hierarchy3"/>
    <dgm:cxn modelId="{6638EA03-FD60-D44C-94DB-D8AFDCF75338}" type="presOf" srcId="{DEB37CB1-7081-8B4D-8420-4A2A82F8688B}" destId="{27AB8CBF-118A-4746-8F92-DDDEBBA98465}" srcOrd="0" destOrd="0" presId="urn:microsoft.com/office/officeart/2005/8/layout/hierarchy3"/>
    <dgm:cxn modelId="{664F5109-9A23-C643-86BC-D449C9EF0A3C}" type="presOf" srcId="{967CFC8F-1929-DA44-B87B-B3FB41066F78}" destId="{F915A800-3A48-F44B-8D4F-56DE583ADC40}" srcOrd="0" destOrd="0" presId="urn:microsoft.com/office/officeart/2005/8/layout/hierarchy3"/>
    <dgm:cxn modelId="{B898BC15-346F-1B46-BCDB-AC7736E1C2EF}" type="presOf" srcId="{FBE1F3AB-CE4B-C34E-86BF-5B5957557708}" destId="{33B6B247-32FD-C142-8816-C991643B52F4}" srcOrd="0" destOrd="0" presId="urn:microsoft.com/office/officeart/2005/8/layout/hierarchy3"/>
    <dgm:cxn modelId="{F1075028-FA49-A74D-A5D0-E1FED0479B49}" srcId="{D4F6AC30-DF5E-6E46-83EB-9EE776BE4A33}" destId="{4E6843CE-863C-6648-A204-149DA337285F}" srcOrd="1" destOrd="0" parTransId="{DEB37CB1-7081-8B4D-8420-4A2A82F8688B}" sibTransId="{632ACC0D-22B2-964A-BC23-24DFFCC25DD6}"/>
    <dgm:cxn modelId="{DD9BA633-EE68-774E-8161-B5F2A1ADF8A9}" type="presOf" srcId="{F5F983CB-FB06-9245-8C7A-77D5C46579EE}" destId="{76974166-A594-7044-B1B1-7C642F2B6579}" srcOrd="0" destOrd="0" presId="urn:microsoft.com/office/officeart/2005/8/layout/hierarchy3"/>
    <dgm:cxn modelId="{09B2833D-DD81-7641-AA3A-67E8A77B7876}" srcId="{ED1921CB-66CF-0A4B-AD76-64A51099C8E7}" destId="{B61C4710-8664-CE43-A915-E64E4B0059C4}" srcOrd="0" destOrd="0" parTransId="{E487CA6F-B404-F745-8079-D0B4DE75941C}" sibTransId="{73E2FBB6-07C4-0947-AED8-FB64DEBFE7F4}"/>
    <dgm:cxn modelId="{1CE85E3F-65C8-8F48-9EA1-E210695CA314}" srcId="{ED1921CB-66CF-0A4B-AD76-64A51099C8E7}" destId="{0B67D3DD-C5FB-2C40-BDD3-549F39CBBD81}" srcOrd="3" destOrd="0" parTransId="{967CFC8F-1929-DA44-B87B-B3FB41066F78}" sibTransId="{72A1E7FB-4BD5-5D42-B7C2-EDE925096438}"/>
    <dgm:cxn modelId="{9C229942-2F01-954C-BAE3-E9514FA2B497}" type="presOf" srcId="{EF205C1C-009C-5943-9D63-51523281462F}" destId="{99DFAC3E-B66B-DA4F-964F-D51BA85D28AA}" srcOrd="0" destOrd="0" presId="urn:microsoft.com/office/officeart/2005/8/layout/hierarchy3"/>
    <dgm:cxn modelId="{296A046A-59A6-7B46-9A77-7DDC56591F6A}" srcId="{BF380DE9-6F28-CF41-8132-BC9DCDF50516}" destId="{D4F6AC30-DF5E-6E46-83EB-9EE776BE4A33}" srcOrd="1" destOrd="0" parTransId="{BDA08029-E615-FC4F-A691-CB96DE3BB7EF}" sibTransId="{14A7EA05-3ECD-1247-AEA7-5D269FF5F3FE}"/>
    <dgm:cxn modelId="{B9F66872-D924-C649-B054-E4BAC105480F}" type="presOf" srcId="{84CE24D2-5280-FF4C-AD22-1AAC14911709}" destId="{9FCB2B1B-1D08-F04F-A228-691F48408A54}" srcOrd="0" destOrd="0" presId="urn:microsoft.com/office/officeart/2005/8/layout/hierarchy3"/>
    <dgm:cxn modelId="{F8C9117E-83E8-6247-ADC9-079A4C98B464}" type="presOf" srcId="{BF380DE9-6F28-CF41-8132-BC9DCDF50516}" destId="{6EFD3424-90BD-B94A-97B1-1202DD03DD1C}" srcOrd="0" destOrd="0" presId="urn:microsoft.com/office/officeart/2005/8/layout/hierarchy3"/>
    <dgm:cxn modelId="{9373F780-70D3-2A4B-8C60-896E1AFA08FC}" type="presOf" srcId="{4E6843CE-863C-6648-A204-149DA337285F}" destId="{11AAEFB0-17DD-F14E-9E6F-46E1EA5DF286}" srcOrd="0" destOrd="0" presId="urn:microsoft.com/office/officeart/2005/8/layout/hierarchy3"/>
    <dgm:cxn modelId="{1741EFA9-36B8-FC46-AEC2-969513FC9B28}" type="presOf" srcId="{ED1921CB-66CF-0A4B-AD76-64A51099C8E7}" destId="{6978E1AD-9E63-5148-B0D6-284C1BAFC111}" srcOrd="1" destOrd="0" presId="urn:microsoft.com/office/officeart/2005/8/layout/hierarchy3"/>
    <dgm:cxn modelId="{C35C16AC-7A12-E740-ABE0-ED8F823A7BA6}" type="presOf" srcId="{B61C4710-8664-CE43-A915-E64E4B0059C4}" destId="{DBD21743-00E1-7C44-B2BD-16B7EF1E8F8A}" srcOrd="0" destOrd="0" presId="urn:microsoft.com/office/officeart/2005/8/layout/hierarchy3"/>
    <dgm:cxn modelId="{FA9E55B6-A884-734C-88B7-447351F91CF9}" type="presOf" srcId="{3CA24868-882B-D340-8A86-06671D7340CA}" destId="{C72D284A-28AE-0E4B-B8E9-1B818449597E}" srcOrd="0" destOrd="0" presId="urn:microsoft.com/office/officeart/2005/8/layout/hierarchy3"/>
    <dgm:cxn modelId="{30ED65B6-7052-A647-B71D-33E7F8CE1E60}" type="presOf" srcId="{D4F6AC30-DF5E-6E46-83EB-9EE776BE4A33}" destId="{52313B19-97A8-D543-9041-290C0F0046EF}" srcOrd="1" destOrd="0" presId="urn:microsoft.com/office/officeart/2005/8/layout/hierarchy3"/>
    <dgm:cxn modelId="{A103BBB9-EEE9-E64E-AB1D-816522A0C1C4}" srcId="{D4F6AC30-DF5E-6E46-83EB-9EE776BE4A33}" destId="{F5F983CB-FB06-9245-8C7A-77D5C46579EE}" srcOrd="0" destOrd="0" parTransId="{84CE24D2-5280-FF4C-AD22-1AAC14911709}" sibTransId="{68650603-A1F7-0045-BAC3-8952BB52CF31}"/>
    <dgm:cxn modelId="{2BD6FFD5-A6E4-B048-A6EA-7243A8225ECA}" srcId="{ED1921CB-66CF-0A4B-AD76-64A51099C8E7}" destId="{FBE1F3AB-CE4B-C34E-86BF-5B5957557708}" srcOrd="1" destOrd="0" parTransId="{9136CE92-B2E0-0B48-BF67-F23F0134B2B6}" sibTransId="{8947F07E-3EC5-974F-8B71-DD2C94B7CD07}"/>
    <dgm:cxn modelId="{19E991D7-4118-2249-A70B-945081115BF7}" type="presOf" srcId="{ED1921CB-66CF-0A4B-AD76-64A51099C8E7}" destId="{97EAD143-6555-ED4D-B923-4D1C40605FC1}" srcOrd="0" destOrd="0" presId="urn:microsoft.com/office/officeart/2005/8/layout/hierarchy3"/>
    <dgm:cxn modelId="{E46A96DF-0B18-364A-A174-4B1BD45C5365}" srcId="{BF380DE9-6F28-CF41-8132-BC9DCDF50516}" destId="{ED1921CB-66CF-0A4B-AD76-64A51099C8E7}" srcOrd="0" destOrd="0" parTransId="{A994BC1D-57DE-B343-BAB0-9ACFC430369F}" sibTransId="{7CE2DF0C-8C4C-D64B-98C9-EFEB9F6AA300}"/>
    <dgm:cxn modelId="{1CDBC9F1-0309-884C-AE6B-2924365C7F51}" type="presOf" srcId="{9136CE92-B2E0-0B48-BF67-F23F0134B2B6}" destId="{40360DE3-42BB-D94E-A285-7B3DC8B97E92}" srcOrd="0" destOrd="0" presId="urn:microsoft.com/office/officeart/2005/8/layout/hierarchy3"/>
    <dgm:cxn modelId="{5ECD59F6-8DAD-4147-9619-41E3CEBEEA13}" type="presOf" srcId="{D4F6AC30-DF5E-6E46-83EB-9EE776BE4A33}" destId="{FB77A198-9AF1-E04F-A184-9DA36D121624}" srcOrd="0" destOrd="0" presId="urn:microsoft.com/office/officeart/2005/8/layout/hierarchy3"/>
    <dgm:cxn modelId="{C69278F6-9606-7B42-98C8-05C4F3D3DC90}" srcId="{ED1921CB-66CF-0A4B-AD76-64A51099C8E7}" destId="{EF205C1C-009C-5943-9D63-51523281462F}" srcOrd="2" destOrd="0" parTransId="{3CA24868-882B-D340-8A86-06671D7340CA}" sibTransId="{2D87BFA4-9ADE-C34E-A7FC-F603CADE5B8A}"/>
    <dgm:cxn modelId="{59F8B6FE-77B4-1148-9EE1-152B7E711B19}" type="presOf" srcId="{0B67D3DD-C5FB-2C40-BDD3-549F39CBBD81}" destId="{9CD601A9-F3EF-7E4F-A5C2-C4D262B620D4}" srcOrd="0" destOrd="0" presId="urn:microsoft.com/office/officeart/2005/8/layout/hierarchy3"/>
    <dgm:cxn modelId="{CE7051A9-2C6C-DB47-8F84-4A8777E7E447}" type="presParOf" srcId="{6EFD3424-90BD-B94A-97B1-1202DD03DD1C}" destId="{6862003E-B74C-DF49-BC5B-88FC832A155D}" srcOrd="0" destOrd="0" presId="urn:microsoft.com/office/officeart/2005/8/layout/hierarchy3"/>
    <dgm:cxn modelId="{EF295626-2FCE-AE49-A3E5-4F9C8E479882}" type="presParOf" srcId="{6862003E-B74C-DF49-BC5B-88FC832A155D}" destId="{B78EDCC4-0176-2D4B-A9BB-D83A9CE147CF}" srcOrd="0" destOrd="0" presId="urn:microsoft.com/office/officeart/2005/8/layout/hierarchy3"/>
    <dgm:cxn modelId="{E92D809B-FE2C-B94D-9067-E18F530D71E0}" type="presParOf" srcId="{B78EDCC4-0176-2D4B-A9BB-D83A9CE147CF}" destId="{97EAD143-6555-ED4D-B923-4D1C40605FC1}" srcOrd="0" destOrd="0" presId="urn:microsoft.com/office/officeart/2005/8/layout/hierarchy3"/>
    <dgm:cxn modelId="{B11F0017-BFDD-8D46-8C38-13B96A3E44F8}" type="presParOf" srcId="{B78EDCC4-0176-2D4B-A9BB-D83A9CE147CF}" destId="{6978E1AD-9E63-5148-B0D6-284C1BAFC111}" srcOrd="1" destOrd="0" presId="urn:microsoft.com/office/officeart/2005/8/layout/hierarchy3"/>
    <dgm:cxn modelId="{1412B74B-7AC8-6047-B2D6-52B1E916DE2E}" type="presParOf" srcId="{6862003E-B74C-DF49-BC5B-88FC832A155D}" destId="{C857E4FE-C055-3242-A897-26BDCC203F74}" srcOrd="1" destOrd="0" presId="urn:microsoft.com/office/officeart/2005/8/layout/hierarchy3"/>
    <dgm:cxn modelId="{522568D7-6F73-F445-B67E-825D950EDEA5}" type="presParOf" srcId="{C857E4FE-C055-3242-A897-26BDCC203F74}" destId="{DD382BE0-63C7-2C46-8098-65A15E8C6F79}" srcOrd="0" destOrd="0" presId="urn:microsoft.com/office/officeart/2005/8/layout/hierarchy3"/>
    <dgm:cxn modelId="{B501B300-5756-1F4D-B6A2-89C52F522A4D}" type="presParOf" srcId="{C857E4FE-C055-3242-A897-26BDCC203F74}" destId="{DBD21743-00E1-7C44-B2BD-16B7EF1E8F8A}" srcOrd="1" destOrd="0" presId="urn:microsoft.com/office/officeart/2005/8/layout/hierarchy3"/>
    <dgm:cxn modelId="{E31C788D-A787-9B4E-B793-0EBAE9735AD7}" type="presParOf" srcId="{C857E4FE-C055-3242-A897-26BDCC203F74}" destId="{40360DE3-42BB-D94E-A285-7B3DC8B97E92}" srcOrd="2" destOrd="0" presId="urn:microsoft.com/office/officeart/2005/8/layout/hierarchy3"/>
    <dgm:cxn modelId="{030A9FAA-E63B-0446-8C9D-B9C780CD2119}" type="presParOf" srcId="{C857E4FE-C055-3242-A897-26BDCC203F74}" destId="{33B6B247-32FD-C142-8816-C991643B52F4}" srcOrd="3" destOrd="0" presId="urn:microsoft.com/office/officeart/2005/8/layout/hierarchy3"/>
    <dgm:cxn modelId="{23D60B20-F43B-AA43-A9D9-4A594891094D}" type="presParOf" srcId="{C857E4FE-C055-3242-A897-26BDCC203F74}" destId="{C72D284A-28AE-0E4B-B8E9-1B818449597E}" srcOrd="4" destOrd="0" presId="urn:microsoft.com/office/officeart/2005/8/layout/hierarchy3"/>
    <dgm:cxn modelId="{A724A0C5-22DE-DA42-B89E-A06AF08B20D9}" type="presParOf" srcId="{C857E4FE-C055-3242-A897-26BDCC203F74}" destId="{99DFAC3E-B66B-DA4F-964F-D51BA85D28AA}" srcOrd="5" destOrd="0" presId="urn:microsoft.com/office/officeart/2005/8/layout/hierarchy3"/>
    <dgm:cxn modelId="{7B058C79-C730-704F-AA46-0600A13F75E1}" type="presParOf" srcId="{C857E4FE-C055-3242-A897-26BDCC203F74}" destId="{F915A800-3A48-F44B-8D4F-56DE583ADC40}" srcOrd="6" destOrd="0" presId="urn:microsoft.com/office/officeart/2005/8/layout/hierarchy3"/>
    <dgm:cxn modelId="{9EAAC7FE-39F2-B741-B2C2-038B4328090F}" type="presParOf" srcId="{C857E4FE-C055-3242-A897-26BDCC203F74}" destId="{9CD601A9-F3EF-7E4F-A5C2-C4D262B620D4}" srcOrd="7" destOrd="0" presId="urn:microsoft.com/office/officeart/2005/8/layout/hierarchy3"/>
    <dgm:cxn modelId="{AF610B5D-FED4-7048-8747-F4CD3B8B8FDB}" type="presParOf" srcId="{6EFD3424-90BD-B94A-97B1-1202DD03DD1C}" destId="{66CD5BD4-A790-514B-98BD-BC09722E75FD}" srcOrd="1" destOrd="0" presId="urn:microsoft.com/office/officeart/2005/8/layout/hierarchy3"/>
    <dgm:cxn modelId="{D3F90C09-0C55-CF4E-8F26-BE835BA98140}" type="presParOf" srcId="{66CD5BD4-A790-514B-98BD-BC09722E75FD}" destId="{BF22D3B2-F0FC-4F4D-B946-6C3F1A8CAF9C}" srcOrd="0" destOrd="0" presId="urn:microsoft.com/office/officeart/2005/8/layout/hierarchy3"/>
    <dgm:cxn modelId="{E798CA9B-E4B1-5B4C-ABF4-705AA6383739}" type="presParOf" srcId="{BF22D3B2-F0FC-4F4D-B946-6C3F1A8CAF9C}" destId="{FB77A198-9AF1-E04F-A184-9DA36D121624}" srcOrd="0" destOrd="0" presId="urn:microsoft.com/office/officeart/2005/8/layout/hierarchy3"/>
    <dgm:cxn modelId="{8AAEEF4D-453C-E849-9E57-2689871149D0}" type="presParOf" srcId="{BF22D3B2-F0FC-4F4D-B946-6C3F1A8CAF9C}" destId="{52313B19-97A8-D543-9041-290C0F0046EF}" srcOrd="1" destOrd="0" presId="urn:microsoft.com/office/officeart/2005/8/layout/hierarchy3"/>
    <dgm:cxn modelId="{4608CCE2-379F-3340-95D3-67B76E89E34A}" type="presParOf" srcId="{66CD5BD4-A790-514B-98BD-BC09722E75FD}" destId="{C8BC1ED0-A5D8-974D-A5E7-FFA354C70677}" srcOrd="1" destOrd="0" presId="urn:microsoft.com/office/officeart/2005/8/layout/hierarchy3"/>
    <dgm:cxn modelId="{65C62E7B-4932-3E46-8737-B654FC88D0E1}" type="presParOf" srcId="{C8BC1ED0-A5D8-974D-A5E7-FFA354C70677}" destId="{9FCB2B1B-1D08-F04F-A228-691F48408A54}" srcOrd="0" destOrd="0" presId="urn:microsoft.com/office/officeart/2005/8/layout/hierarchy3"/>
    <dgm:cxn modelId="{2C4465D9-5569-844D-A682-C68ACE6F3DF8}" type="presParOf" srcId="{C8BC1ED0-A5D8-974D-A5E7-FFA354C70677}" destId="{76974166-A594-7044-B1B1-7C642F2B6579}" srcOrd="1" destOrd="0" presId="urn:microsoft.com/office/officeart/2005/8/layout/hierarchy3"/>
    <dgm:cxn modelId="{9248043F-3311-2943-AB07-14AC48B750DC}" type="presParOf" srcId="{C8BC1ED0-A5D8-974D-A5E7-FFA354C70677}" destId="{27AB8CBF-118A-4746-8F92-DDDEBBA98465}" srcOrd="2" destOrd="0" presId="urn:microsoft.com/office/officeart/2005/8/layout/hierarchy3"/>
    <dgm:cxn modelId="{7065A87B-1D1B-8F48-8991-818A5DCC8BB4}" type="presParOf" srcId="{C8BC1ED0-A5D8-974D-A5E7-FFA354C70677}" destId="{11AAEFB0-17DD-F14E-9E6F-46E1EA5DF286}" srcOrd="3" destOrd="0" presId="urn:microsoft.com/office/officeart/2005/8/layout/hierarchy3"/>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7EBEA3-314D-814A-A457-DFFB8DA34535}">
      <dsp:nvSpPr>
        <dsp:cNvPr id="0" name=""/>
        <dsp:cNvSpPr/>
      </dsp:nvSpPr>
      <dsp:spPr>
        <a:xfrm>
          <a:off x="0" y="2443526"/>
          <a:ext cx="3569547" cy="802019"/>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Arial" panose="020B0604020202020204" pitchFamily="34" charset="0"/>
              <a:cs typeface="Arial" panose="020B0604020202020204" pitchFamily="34" charset="0"/>
            </a:rPr>
            <a:t>Classification</a:t>
          </a:r>
        </a:p>
      </dsp:txBody>
      <dsp:txXfrm>
        <a:off x="0" y="2443526"/>
        <a:ext cx="3569547" cy="433090"/>
      </dsp:txXfrm>
    </dsp:sp>
    <dsp:sp modelId="{B4FADA8E-AF73-684B-893D-F230E48D9390}">
      <dsp:nvSpPr>
        <dsp:cNvPr id="0" name=""/>
        <dsp:cNvSpPr/>
      </dsp:nvSpPr>
      <dsp:spPr>
        <a:xfrm>
          <a:off x="0" y="2860576"/>
          <a:ext cx="892386" cy="368929"/>
        </a:xfrm>
        <a:prstGeom prst="rect">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Arial" panose="020B0604020202020204" pitchFamily="34" charset="0"/>
              <a:cs typeface="Arial" panose="020B0604020202020204" pitchFamily="34" charset="0"/>
            </a:rPr>
            <a:t>Category1</a:t>
          </a:r>
        </a:p>
      </dsp:txBody>
      <dsp:txXfrm>
        <a:off x="0" y="2860576"/>
        <a:ext cx="892386" cy="368929"/>
      </dsp:txXfrm>
    </dsp:sp>
    <dsp:sp modelId="{DA9CD9B8-47A5-744C-82EF-12C06F983257}">
      <dsp:nvSpPr>
        <dsp:cNvPr id="0" name=""/>
        <dsp:cNvSpPr/>
      </dsp:nvSpPr>
      <dsp:spPr>
        <a:xfrm>
          <a:off x="892386" y="2860576"/>
          <a:ext cx="892386" cy="368929"/>
        </a:xfrm>
        <a:prstGeom prst="rect">
          <a:avLst/>
        </a:prstGeom>
        <a:solidFill>
          <a:schemeClr val="accent3">
            <a:tint val="40000"/>
            <a:alpha val="90000"/>
            <a:hueOff val="676380"/>
            <a:satOff val="33333"/>
            <a:lumOff val="593"/>
            <a:alphaOff val="0"/>
          </a:schemeClr>
        </a:solidFill>
        <a:ln w="6350" cap="flat" cmpd="sng" algn="ctr">
          <a:solidFill>
            <a:schemeClr val="accent3">
              <a:tint val="40000"/>
              <a:alpha val="90000"/>
              <a:hueOff val="676380"/>
              <a:satOff val="33333"/>
              <a:lumOff val="593"/>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Arial" panose="020B0604020202020204" pitchFamily="34" charset="0"/>
              <a:cs typeface="Arial" panose="020B0604020202020204" pitchFamily="34" charset="0"/>
            </a:rPr>
            <a:t>Category2</a:t>
          </a:r>
        </a:p>
      </dsp:txBody>
      <dsp:txXfrm>
        <a:off x="892386" y="2860576"/>
        <a:ext cx="892386" cy="368929"/>
      </dsp:txXfrm>
    </dsp:sp>
    <dsp:sp modelId="{BE86FE5F-9D0D-564E-A6CF-8655C082D66D}">
      <dsp:nvSpPr>
        <dsp:cNvPr id="0" name=""/>
        <dsp:cNvSpPr/>
      </dsp:nvSpPr>
      <dsp:spPr>
        <a:xfrm>
          <a:off x="1784773" y="2860576"/>
          <a:ext cx="892386" cy="368929"/>
        </a:xfrm>
        <a:prstGeom prst="rect">
          <a:avLst/>
        </a:prstGeom>
        <a:solidFill>
          <a:schemeClr val="accent3">
            <a:tint val="40000"/>
            <a:alpha val="90000"/>
            <a:hueOff val="1352761"/>
            <a:satOff val="66667"/>
            <a:lumOff val="1186"/>
            <a:alphaOff val="0"/>
          </a:schemeClr>
        </a:solidFill>
        <a:ln w="6350" cap="flat" cmpd="sng" algn="ctr">
          <a:solidFill>
            <a:schemeClr val="accent3">
              <a:tint val="40000"/>
              <a:alpha val="90000"/>
              <a:hueOff val="1352761"/>
              <a:satOff val="66667"/>
              <a:lumOff val="1186"/>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Arial" panose="020B0604020202020204" pitchFamily="34" charset="0"/>
              <a:cs typeface="Arial" panose="020B0604020202020204" pitchFamily="34" charset="0"/>
            </a:rPr>
            <a:t>Category3</a:t>
          </a:r>
        </a:p>
      </dsp:txBody>
      <dsp:txXfrm>
        <a:off x="1784773" y="2860576"/>
        <a:ext cx="892386" cy="368929"/>
      </dsp:txXfrm>
    </dsp:sp>
    <dsp:sp modelId="{7606438B-1C67-174B-9540-92087DD813E3}">
      <dsp:nvSpPr>
        <dsp:cNvPr id="0" name=""/>
        <dsp:cNvSpPr/>
      </dsp:nvSpPr>
      <dsp:spPr>
        <a:xfrm>
          <a:off x="2677160" y="2860576"/>
          <a:ext cx="892386" cy="368929"/>
        </a:xfrm>
        <a:prstGeom prst="rect">
          <a:avLst/>
        </a:prstGeom>
        <a:solidFill>
          <a:schemeClr val="accent3">
            <a:tint val="40000"/>
            <a:alpha val="90000"/>
            <a:hueOff val="2029141"/>
            <a:satOff val="100000"/>
            <a:lumOff val="1779"/>
            <a:alphaOff val="0"/>
          </a:schemeClr>
        </a:solidFill>
        <a:ln w="6350" cap="flat" cmpd="sng" algn="ctr">
          <a:solidFill>
            <a:schemeClr val="accent3">
              <a:tint val="40000"/>
              <a:alpha val="90000"/>
              <a:hueOff val="2029141"/>
              <a:satOff val="100000"/>
              <a:lumOff val="1779"/>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8232" tIns="13970" rIns="78232" bIns="1397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Arial" panose="020B0604020202020204" pitchFamily="34" charset="0"/>
              <a:cs typeface="Arial" panose="020B0604020202020204" pitchFamily="34" charset="0"/>
            </a:rPr>
            <a:t>Category4</a:t>
          </a:r>
        </a:p>
      </dsp:txBody>
      <dsp:txXfrm>
        <a:off x="2677160" y="2860576"/>
        <a:ext cx="892386" cy="368929"/>
      </dsp:txXfrm>
    </dsp:sp>
    <dsp:sp modelId="{3103B213-E17A-7D46-9E4C-72873F7E789D}">
      <dsp:nvSpPr>
        <dsp:cNvPr id="0" name=""/>
        <dsp:cNvSpPr/>
      </dsp:nvSpPr>
      <dsp:spPr>
        <a:xfrm rot="10800000">
          <a:off x="0" y="1222050"/>
          <a:ext cx="3569547" cy="1233506"/>
        </a:xfrm>
        <a:prstGeom prst="upArrowCallout">
          <a:avLst/>
        </a:prstGeom>
        <a:gradFill rotWithShape="0">
          <a:gsLst>
            <a:gs pos="0">
              <a:schemeClr val="accent3">
                <a:hueOff val="1355300"/>
                <a:satOff val="50000"/>
                <a:lumOff val="-7353"/>
                <a:alphaOff val="0"/>
                <a:satMod val="103000"/>
                <a:lumMod val="102000"/>
                <a:tint val="94000"/>
              </a:schemeClr>
            </a:gs>
            <a:gs pos="50000">
              <a:schemeClr val="accent3">
                <a:hueOff val="1355300"/>
                <a:satOff val="50000"/>
                <a:lumOff val="-7353"/>
                <a:alphaOff val="0"/>
                <a:satMod val="110000"/>
                <a:lumMod val="100000"/>
                <a:shade val="100000"/>
              </a:schemeClr>
            </a:gs>
            <a:gs pos="100000">
              <a:schemeClr val="accent3">
                <a:hueOff val="1355300"/>
                <a:satOff val="50000"/>
                <a:lumOff val="-735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Arial" panose="020B0604020202020204" pitchFamily="34" charset="0"/>
              <a:cs typeface="Arial" panose="020B0604020202020204" pitchFamily="34" charset="0"/>
            </a:rPr>
            <a:t>Tokenization &amp; Segmentation</a:t>
          </a:r>
        </a:p>
      </dsp:txBody>
      <dsp:txXfrm rot="10800000">
        <a:off x="0" y="1222050"/>
        <a:ext cx="3569547" cy="801495"/>
      </dsp:txXfrm>
    </dsp:sp>
    <dsp:sp modelId="{3B606749-7DCE-5B4E-8051-86D2072AC4E2}">
      <dsp:nvSpPr>
        <dsp:cNvPr id="0" name=""/>
        <dsp:cNvSpPr/>
      </dsp:nvSpPr>
      <dsp:spPr>
        <a:xfrm rot="10800000">
          <a:off x="0" y="0"/>
          <a:ext cx="3569547" cy="1233506"/>
        </a:xfrm>
        <a:prstGeom prst="upArrowCallout">
          <a:avLst/>
        </a:prstGeom>
        <a:gradFill rotWithShape="0">
          <a:gsLst>
            <a:gs pos="0">
              <a:schemeClr val="accent3">
                <a:hueOff val="2710599"/>
                <a:satOff val="100000"/>
                <a:lumOff val="-14706"/>
                <a:alphaOff val="0"/>
                <a:satMod val="103000"/>
                <a:lumMod val="102000"/>
                <a:tint val="94000"/>
              </a:schemeClr>
            </a:gs>
            <a:gs pos="50000">
              <a:schemeClr val="accent3">
                <a:hueOff val="2710599"/>
                <a:satOff val="100000"/>
                <a:lumOff val="-14706"/>
                <a:alphaOff val="0"/>
                <a:satMod val="110000"/>
                <a:lumMod val="100000"/>
                <a:shade val="100000"/>
              </a:schemeClr>
            </a:gs>
            <a:gs pos="100000">
              <a:schemeClr val="accent3">
                <a:hueOff val="2710599"/>
                <a:satOff val="100000"/>
                <a:lumOff val="-147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Arial" panose="020B0604020202020204" pitchFamily="34" charset="0"/>
              <a:cs typeface="Arial" panose="020B0604020202020204" pitchFamily="34" charset="0"/>
            </a:rPr>
            <a:t>Data Cleaning</a:t>
          </a:r>
        </a:p>
      </dsp:txBody>
      <dsp:txXfrm rot="10800000">
        <a:off x="0" y="0"/>
        <a:ext cx="3569547" cy="8014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EAD143-6555-ED4D-B923-4D1C40605FC1}">
      <dsp:nvSpPr>
        <dsp:cNvPr id="0" name=""/>
        <dsp:cNvSpPr/>
      </dsp:nvSpPr>
      <dsp:spPr>
        <a:xfrm>
          <a:off x="1876054" y="306"/>
          <a:ext cx="1284075" cy="593803"/>
        </a:xfrm>
        <a:prstGeom prst="roundRect">
          <a:avLst>
            <a:gd name="adj" fmla="val 10000"/>
          </a:avLst>
        </a:prstGeom>
        <a:gradFill rotWithShape="0">
          <a:gsLst>
            <a:gs pos="0">
              <a:schemeClr val="accent2">
                <a:lumMod val="75000"/>
              </a:schemeClr>
            </a:gs>
            <a:gs pos="50000">
              <a:schemeClr val="accent2"/>
            </a:gs>
            <a:gs pos="100000">
              <a:schemeClr val="accent2"/>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Customization</a:t>
          </a:r>
        </a:p>
      </dsp:txBody>
      <dsp:txXfrm>
        <a:off x="1893446" y="17698"/>
        <a:ext cx="1249291" cy="559019"/>
      </dsp:txXfrm>
    </dsp:sp>
    <dsp:sp modelId="{DD382BE0-63C7-2C46-8098-65A15E8C6F79}">
      <dsp:nvSpPr>
        <dsp:cNvPr id="0" name=""/>
        <dsp:cNvSpPr/>
      </dsp:nvSpPr>
      <dsp:spPr>
        <a:xfrm>
          <a:off x="2004461" y="594109"/>
          <a:ext cx="128407" cy="445352"/>
        </a:xfrm>
        <a:custGeom>
          <a:avLst/>
          <a:gdLst/>
          <a:ahLst/>
          <a:cxnLst/>
          <a:rect l="0" t="0" r="0" b="0"/>
          <a:pathLst>
            <a:path>
              <a:moveTo>
                <a:pt x="0" y="0"/>
              </a:moveTo>
              <a:lnTo>
                <a:pt x="0" y="445352"/>
              </a:lnTo>
              <a:lnTo>
                <a:pt x="128407" y="44535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BD21743-00E1-7C44-B2BD-16B7EF1E8F8A}">
      <dsp:nvSpPr>
        <dsp:cNvPr id="0" name=""/>
        <dsp:cNvSpPr/>
      </dsp:nvSpPr>
      <dsp:spPr>
        <a:xfrm>
          <a:off x="2132869" y="742560"/>
          <a:ext cx="950085"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Width</a:t>
          </a:r>
        </a:p>
      </dsp:txBody>
      <dsp:txXfrm>
        <a:off x="2150261" y="759952"/>
        <a:ext cx="915301" cy="559019"/>
      </dsp:txXfrm>
    </dsp:sp>
    <dsp:sp modelId="{40360DE3-42BB-D94E-A285-7B3DC8B97E92}">
      <dsp:nvSpPr>
        <dsp:cNvPr id="0" name=""/>
        <dsp:cNvSpPr/>
      </dsp:nvSpPr>
      <dsp:spPr>
        <a:xfrm>
          <a:off x="2004461" y="594109"/>
          <a:ext cx="128407" cy="1187606"/>
        </a:xfrm>
        <a:custGeom>
          <a:avLst/>
          <a:gdLst/>
          <a:ahLst/>
          <a:cxnLst/>
          <a:rect l="0" t="0" r="0" b="0"/>
          <a:pathLst>
            <a:path>
              <a:moveTo>
                <a:pt x="0" y="0"/>
              </a:moveTo>
              <a:lnTo>
                <a:pt x="0" y="1187606"/>
              </a:lnTo>
              <a:lnTo>
                <a:pt x="128407" y="118760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B6B247-32FD-C142-8816-C991643B52F4}">
      <dsp:nvSpPr>
        <dsp:cNvPr id="0" name=""/>
        <dsp:cNvSpPr/>
      </dsp:nvSpPr>
      <dsp:spPr>
        <a:xfrm>
          <a:off x="2132869" y="1484814"/>
          <a:ext cx="950085"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542120"/>
              <a:satOff val="20000"/>
              <a:lumOff val="-2941"/>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Height</a:t>
          </a:r>
        </a:p>
      </dsp:txBody>
      <dsp:txXfrm>
        <a:off x="2150261" y="1502206"/>
        <a:ext cx="915301" cy="559019"/>
      </dsp:txXfrm>
    </dsp:sp>
    <dsp:sp modelId="{C72D284A-28AE-0E4B-B8E9-1B818449597E}">
      <dsp:nvSpPr>
        <dsp:cNvPr id="0" name=""/>
        <dsp:cNvSpPr/>
      </dsp:nvSpPr>
      <dsp:spPr>
        <a:xfrm>
          <a:off x="2004461" y="594109"/>
          <a:ext cx="128407" cy="1929860"/>
        </a:xfrm>
        <a:custGeom>
          <a:avLst/>
          <a:gdLst/>
          <a:ahLst/>
          <a:cxnLst/>
          <a:rect l="0" t="0" r="0" b="0"/>
          <a:pathLst>
            <a:path>
              <a:moveTo>
                <a:pt x="0" y="0"/>
              </a:moveTo>
              <a:lnTo>
                <a:pt x="0" y="1929860"/>
              </a:lnTo>
              <a:lnTo>
                <a:pt x="128407" y="1929860"/>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DFAC3E-B66B-DA4F-964F-D51BA85D28AA}">
      <dsp:nvSpPr>
        <dsp:cNvPr id="0" name=""/>
        <dsp:cNvSpPr/>
      </dsp:nvSpPr>
      <dsp:spPr>
        <a:xfrm>
          <a:off x="2132869" y="2227069"/>
          <a:ext cx="950085"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1084240"/>
              <a:satOff val="40000"/>
              <a:lumOff val="-5882"/>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Font size</a:t>
          </a:r>
        </a:p>
      </dsp:txBody>
      <dsp:txXfrm>
        <a:off x="2150261" y="2244461"/>
        <a:ext cx="915301" cy="559019"/>
      </dsp:txXfrm>
    </dsp:sp>
    <dsp:sp modelId="{F915A800-3A48-F44B-8D4F-56DE583ADC40}">
      <dsp:nvSpPr>
        <dsp:cNvPr id="0" name=""/>
        <dsp:cNvSpPr/>
      </dsp:nvSpPr>
      <dsp:spPr>
        <a:xfrm>
          <a:off x="2004461" y="594109"/>
          <a:ext cx="128407" cy="2672115"/>
        </a:xfrm>
        <a:custGeom>
          <a:avLst/>
          <a:gdLst/>
          <a:ahLst/>
          <a:cxnLst/>
          <a:rect l="0" t="0" r="0" b="0"/>
          <a:pathLst>
            <a:path>
              <a:moveTo>
                <a:pt x="0" y="0"/>
              </a:moveTo>
              <a:lnTo>
                <a:pt x="0" y="2672115"/>
              </a:lnTo>
              <a:lnTo>
                <a:pt x="128407" y="2672115"/>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CD601A9-F3EF-7E4F-A5C2-C4D262B620D4}">
      <dsp:nvSpPr>
        <dsp:cNvPr id="0" name=""/>
        <dsp:cNvSpPr/>
      </dsp:nvSpPr>
      <dsp:spPr>
        <a:xfrm>
          <a:off x="2132869" y="2969323"/>
          <a:ext cx="1161384"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1626359"/>
              <a:satOff val="60000"/>
              <a:lumOff val="-8824"/>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Top words</a:t>
          </a:r>
        </a:p>
      </dsp:txBody>
      <dsp:txXfrm>
        <a:off x="2150261" y="2986715"/>
        <a:ext cx="1126600" cy="559019"/>
      </dsp:txXfrm>
    </dsp:sp>
    <dsp:sp modelId="{FB77A198-9AF1-E04F-A184-9DA36D121624}">
      <dsp:nvSpPr>
        <dsp:cNvPr id="0" name=""/>
        <dsp:cNvSpPr/>
      </dsp:nvSpPr>
      <dsp:spPr>
        <a:xfrm>
          <a:off x="3457031" y="306"/>
          <a:ext cx="1187606" cy="593803"/>
        </a:xfrm>
        <a:prstGeom prst="roundRect">
          <a:avLst>
            <a:gd name="adj" fmla="val 10000"/>
          </a:avLst>
        </a:prstGeom>
        <a:gradFill rotWithShape="0">
          <a:gsLst>
            <a:gs pos="0">
              <a:schemeClr val="accent3">
                <a:hueOff val="2710599"/>
                <a:satOff val="100000"/>
                <a:lumOff val="-14706"/>
                <a:alphaOff val="0"/>
                <a:satMod val="103000"/>
                <a:lumMod val="102000"/>
                <a:tint val="94000"/>
              </a:schemeClr>
            </a:gs>
            <a:gs pos="50000">
              <a:schemeClr val="accent3">
                <a:hueOff val="2710599"/>
                <a:satOff val="100000"/>
                <a:lumOff val="-14706"/>
                <a:alphaOff val="0"/>
                <a:satMod val="110000"/>
                <a:lumMod val="100000"/>
                <a:shade val="100000"/>
              </a:schemeClr>
            </a:gs>
            <a:gs pos="100000">
              <a:schemeClr val="accent3">
                <a:hueOff val="2710599"/>
                <a:satOff val="100000"/>
                <a:lumOff val="-147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Orientation</a:t>
          </a:r>
        </a:p>
      </dsp:txBody>
      <dsp:txXfrm>
        <a:off x="3474423" y="17698"/>
        <a:ext cx="1152822" cy="559019"/>
      </dsp:txXfrm>
    </dsp:sp>
    <dsp:sp modelId="{9FCB2B1B-1D08-F04F-A228-691F48408A54}">
      <dsp:nvSpPr>
        <dsp:cNvPr id="0" name=""/>
        <dsp:cNvSpPr/>
      </dsp:nvSpPr>
      <dsp:spPr>
        <a:xfrm>
          <a:off x="3575792" y="594109"/>
          <a:ext cx="118760" cy="445352"/>
        </a:xfrm>
        <a:custGeom>
          <a:avLst/>
          <a:gdLst/>
          <a:ahLst/>
          <a:cxnLst/>
          <a:rect l="0" t="0" r="0" b="0"/>
          <a:pathLst>
            <a:path>
              <a:moveTo>
                <a:pt x="0" y="0"/>
              </a:moveTo>
              <a:lnTo>
                <a:pt x="0" y="445352"/>
              </a:lnTo>
              <a:lnTo>
                <a:pt x="118760" y="44535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974166-A594-7044-B1B1-7C642F2B6579}">
      <dsp:nvSpPr>
        <dsp:cNvPr id="0" name=""/>
        <dsp:cNvSpPr/>
      </dsp:nvSpPr>
      <dsp:spPr>
        <a:xfrm>
          <a:off x="3694553" y="742560"/>
          <a:ext cx="950085"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2168479"/>
              <a:satOff val="80000"/>
              <a:lumOff val="-11765"/>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Flow</a:t>
          </a:r>
        </a:p>
      </dsp:txBody>
      <dsp:txXfrm>
        <a:off x="3711945" y="759952"/>
        <a:ext cx="915301" cy="559019"/>
      </dsp:txXfrm>
    </dsp:sp>
    <dsp:sp modelId="{27AB8CBF-118A-4746-8F92-DDDEBBA98465}">
      <dsp:nvSpPr>
        <dsp:cNvPr id="0" name=""/>
        <dsp:cNvSpPr/>
      </dsp:nvSpPr>
      <dsp:spPr>
        <a:xfrm>
          <a:off x="3575792" y="594109"/>
          <a:ext cx="118760" cy="1187606"/>
        </a:xfrm>
        <a:custGeom>
          <a:avLst/>
          <a:gdLst/>
          <a:ahLst/>
          <a:cxnLst/>
          <a:rect l="0" t="0" r="0" b="0"/>
          <a:pathLst>
            <a:path>
              <a:moveTo>
                <a:pt x="0" y="0"/>
              </a:moveTo>
              <a:lnTo>
                <a:pt x="0" y="1187606"/>
              </a:lnTo>
              <a:lnTo>
                <a:pt x="118760" y="1187606"/>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AAEFB0-17DD-F14E-9E6F-46E1EA5DF286}">
      <dsp:nvSpPr>
        <dsp:cNvPr id="0" name=""/>
        <dsp:cNvSpPr/>
      </dsp:nvSpPr>
      <dsp:spPr>
        <a:xfrm>
          <a:off x="3694553" y="1484814"/>
          <a:ext cx="950085" cy="593803"/>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2710599"/>
              <a:satOff val="100000"/>
              <a:lumOff val="-14706"/>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Arial" panose="020B0604020202020204" pitchFamily="34" charset="0"/>
              <a:cs typeface="Arial" panose="020B0604020202020204" pitchFamily="34" charset="0"/>
            </a:rPr>
            <a:t>Angle Variance</a:t>
          </a:r>
        </a:p>
      </dsp:txBody>
      <dsp:txXfrm>
        <a:off x="3711945" y="1502206"/>
        <a:ext cx="915301" cy="5590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png>
</file>

<file path=ppt/media/image14.png>
</file>

<file path=ppt/media/image15.png>
</file>

<file path=ppt/media/image18.png>
</file>

<file path=ppt/media/image2.png>
</file>

<file path=ppt/media/image21.png>
</file>

<file path=ppt/media/image25.png>
</file>

<file path=ppt/media/image26.png>
</file>

<file path=ppt/media/image27.png>
</file>

<file path=ppt/media/image3.png>
</file>

<file path=ppt/media/image4.png>
</file>

<file path=ppt/media/image8.png>
</file>

<file path=ppt/media/image9.tiff>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134711-6586-B24D-9633-E4DF0353345D}" type="datetimeFigureOut">
              <a:rPr lang="en-US" smtClean="0"/>
              <a:t>6/5/19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ECBBA1-A80B-2B4D-B1B6-69AC8DFF7B76}" type="slidenum">
              <a:rPr lang="en-US" smtClean="0"/>
              <a:t>‹#›</a:t>
            </a:fld>
            <a:endParaRPr lang="en-US"/>
          </a:p>
        </p:txBody>
      </p:sp>
    </p:spTree>
    <p:extLst>
      <p:ext uri="{BB962C8B-B14F-4D97-AF65-F5344CB8AC3E}">
        <p14:creationId xmlns:p14="http://schemas.microsoft.com/office/powerpoint/2010/main" val="2666620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provide control panel and a group of metrics to evaluate and update the presentation</a:t>
            </a:r>
          </a:p>
        </p:txBody>
      </p:sp>
      <p:sp>
        <p:nvSpPr>
          <p:cNvPr id="4" name="Slide Number Placeholder 3"/>
          <p:cNvSpPr>
            <a:spLocks noGrp="1"/>
          </p:cNvSpPr>
          <p:nvPr>
            <p:ph type="sldNum" sz="quarter" idx="5"/>
          </p:nvPr>
        </p:nvSpPr>
        <p:spPr/>
        <p:txBody>
          <a:bodyPr/>
          <a:lstStyle/>
          <a:p>
            <a:fld id="{8CECBBA1-A80B-2B4D-B1B6-69AC8DFF7B76}" type="slidenum">
              <a:rPr lang="en-US" smtClean="0"/>
              <a:t>10</a:t>
            </a:fld>
            <a:endParaRPr lang="en-US"/>
          </a:p>
        </p:txBody>
      </p:sp>
    </p:spTree>
    <p:extLst>
      <p:ext uri="{BB962C8B-B14F-4D97-AF65-F5344CB8AC3E}">
        <p14:creationId xmlns:p14="http://schemas.microsoft.com/office/powerpoint/2010/main" val="906995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provide control panel and a group of metrics to evaluate and update the presentation</a:t>
            </a:r>
          </a:p>
        </p:txBody>
      </p:sp>
      <p:sp>
        <p:nvSpPr>
          <p:cNvPr id="4" name="Slide Number Placeholder 3"/>
          <p:cNvSpPr>
            <a:spLocks noGrp="1"/>
          </p:cNvSpPr>
          <p:nvPr>
            <p:ph type="sldNum" sz="quarter" idx="5"/>
          </p:nvPr>
        </p:nvSpPr>
        <p:spPr/>
        <p:txBody>
          <a:bodyPr/>
          <a:lstStyle/>
          <a:p>
            <a:fld id="{8CECBBA1-A80B-2B4D-B1B6-69AC8DFF7B76}" type="slidenum">
              <a:rPr lang="en-US" smtClean="0"/>
              <a:t>11</a:t>
            </a:fld>
            <a:endParaRPr lang="en-US"/>
          </a:p>
        </p:txBody>
      </p:sp>
    </p:spTree>
    <p:extLst>
      <p:ext uri="{BB962C8B-B14F-4D97-AF65-F5344CB8AC3E}">
        <p14:creationId xmlns:p14="http://schemas.microsoft.com/office/powerpoint/2010/main" val="48190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Mar 2012, users can quickly see the names such as Trayvon Martin - George Zimmerman (person) and Sanford (location), regarding the Trayvon Martin shooting by George Zimmerman. The event happened in Sanford in late February 2012, but the investigation and news appear in the next month, March.</a:t>
            </a:r>
            <a:endParaRPr lang="en-US" b="0" dirty="0">
              <a:effectLst/>
            </a:endParaRPr>
          </a:p>
          <a:p>
            <a:pPr rtl="0"/>
            <a:endParaRPr lang="en-US" dirty="0"/>
          </a:p>
        </p:txBody>
      </p:sp>
      <p:sp>
        <p:nvSpPr>
          <p:cNvPr id="4" name="Slide Number Placeholder 3"/>
          <p:cNvSpPr>
            <a:spLocks noGrp="1"/>
          </p:cNvSpPr>
          <p:nvPr>
            <p:ph type="sldNum" sz="quarter" idx="5"/>
          </p:nvPr>
        </p:nvSpPr>
        <p:spPr/>
        <p:txBody>
          <a:bodyPr/>
          <a:lstStyle/>
          <a:p>
            <a:fld id="{8CECBBA1-A80B-2B4D-B1B6-69AC8DFF7B76}" type="slidenum">
              <a:rPr lang="en-US" smtClean="0"/>
              <a:t>12</a:t>
            </a:fld>
            <a:endParaRPr lang="en-US"/>
          </a:p>
        </p:txBody>
      </p:sp>
    </p:spTree>
    <p:extLst>
      <p:ext uri="{BB962C8B-B14F-4D97-AF65-F5344CB8AC3E}">
        <p14:creationId xmlns:p14="http://schemas.microsoft.com/office/powerpoint/2010/main" val="2282502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In August 2012, some remarkable terms are Todd Akin and Paul Ryan (person), with Romney-Ryan (other). Romney-Ryan is Mitt Romney and Paul Ryan, the 2012 Republican presidential ticket. Todd Akin is a representative who had controversial statement during the Senate race, and Paul Ryan is a co-sponsored with him on the bill.</a:t>
            </a:r>
            <a:endParaRPr lang="en-US" dirty="0"/>
          </a:p>
        </p:txBody>
      </p:sp>
      <p:sp>
        <p:nvSpPr>
          <p:cNvPr id="4" name="Slide Number Placeholder 3"/>
          <p:cNvSpPr>
            <a:spLocks noGrp="1"/>
          </p:cNvSpPr>
          <p:nvPr>
            <p:ph type="sldNum" sz="quarter" idx="5"/>
          </p:nvPr>
        </p:nvSpPr>
        <p:spPr/>
        <p:txBody>
          <a:bodyPr/>
          <a:lstStyle/>
          <a:p>
            <a:fld id="{8CECBBA1-A80B-2B4D-B1B6-69AC8DFF7B76}" type="slidenum">
              <a:rPr lang="en-US" smtClean="0"/>
              <a:t>13</a:t>
            </a:fld>
            <a:endParaRPr lang="en-US"/>
          </a:p>
        </p:txBody>
      </p:sp>
    </p:spTree>
    <p:extLst>
      <p:ext uri="{BB962C8B-B14F-4D97-AF65-F5344CB8AC3E}">
        <p14:creationId xmlns:p14="http://schemas.microsoft.com/office/powerpoint/2010/main" val="2495820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 December 2012, Sandy Hook, Newtown, Lanza and NRA are the emphasized terms. This relates to Sandy Hook Elementary School shooting in Newtown, Connecticut by the shooter Adam Lanza. The shooting caused many questions of gun control legislation to NRA (National Rifle Association).</a:t>
            </a:r>
          </a:p>
        </p:txBody>
      </p:sp>
      <p:sp>
        <p:nvSpPr>
          <p:cNvPr id="4" name="Slide Number Placeholder 3"/>
          <p:cNvSpPr>
            <a:spLocks noGrp="1"/>
          </p:cNvSpPr>
          <p:nvPr>
            <p:ph type="sldNum" sz="quarter" idx="5"/>
          </p:nvPr>
        </p:nvSpPr>
        <p:spPr/>
        <p:txBody>
          <a:bodyPr/>
          <a:lstStyle/>
          <a:p>
            <a:fld id="{8CECBBA1-A80B-2B4D-B1B6-69AC8DFF7B76}" type="slidenum">
              <a:rPr lang="en-US" smtClean="0"/>
              <a:t>14</a:t>
            </a:fld>
            <a:endParaRPr lang="en-US"/>
          </a:p>
        </p:txBody>
      </p:sp>
    </p:spTree>
    <p:extLst>
      <p:ext uri="{BB962C8B-B14F-4D97-AF65-F5344CB8AC3E}">
        <p14:creationId xmlns:p14="http://schemas.microsoft.com/office/powerpoint/2010/main" val="19163349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E02FEE5-F7F2-D44E-99DE-450E2E6A0B81}"/>
              </a:ext>
            </a:extLst>
          </p:cNvPr>
          <p:cNvPicPr>
            <a:picLocks noChangeAspect="1"/>
          </p:cNvPicPr>
          <p:nvPr userDrawn="1"/>
        </p:nvPicPr>
        <p:blipFill>
          <a:blip r:embed="rId2"/>
          <a:stretch>
            <a:fillRect/>
          </a:stretch>
        </p:blipFill>
        <p:spPr>
          <a:xfrm>
            <a:off x="7170373" y="5095875"/>
            <a:ext cx="5021627" cy="1762125"/>
          </a:xfrm>
          <a:prstGeom prst="rect">
            <a:avLst/>
          </a:prstGeom>
        </p:spPr>
      </p:pic>
      <p:cxnSp>
        <p:nvCxnSpPr>
          <p:cNvPr id="8" name="Straight Connector 7"/>
          <p:cNvCxnSpPr/>
          <p:nvPr userDrawn="1"/>
        </p:nvCxnSpPr>
        <p:spPr>
          <a:xfrm>
            <a:off x="705853" y="3525038"/>
            <a:ext cx="10780295" cy="0"/>
          </a:xfrm>
          <a:prstGeom prst="line">
            <a:avLst/>
          </a:prstGeom>
          <a:ln>
            <a:solidFill>
              <a:srgbClr val="D28B32"/>
            </a:solidFill>
          </a:ln>
        </p:spPr>
        <p:style>
          <a:lnRef idx="1">
            <a:schemeClr val="accent1"/>
          </a:lnRef>
          <a:fillRef idx="0">
            <a:schemeClr val="accent1"/>
          </a:fillRef>
          <a:effectRef idx="0">
            <a:schemeClr val="accent1"/>
          </a:effectRef>
          <a:fontRef idx="minor">
            <a:schemeClr val="tx1"/>
          </a:fontRef>
        </p:style>
      </p:cxnSp>
      <p:pic>
        <p:nvPicPr>
          <p:cNvPr id="7" name="Picture 6" descr="Eurovis 2019">
            <a:extLst>
              <a:ext uri="{FF2B5EF4-FFF2-40B4-BE49-F238E27FC236}">
                <a16:creationId xmlns:a16="http://schemas.microsoft.com/office/drawing/2014/main" id="{24A88107-4289-8B49-8AC4-F8BFB3444ECF}"/>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6735" y="79846"/>
            <a:ext cx="4955922" cy="1960710"/>
          </a:xfrm>
          <a:prstGeom prst="rect">
            <a:avLst/>
          </a:prstGeom>
          <a:noFill/>
          <a:ln>
            <a:noFill/>
          </a:ln>
        </p:spPr>
      </p:pic>
      <p:sp>
        <p:nvSpPr>
          <p:cNvPr id="2" name="Title 1">
            <a:extLst>
              <a:ext uri="{FF2B5EF4-FFF2-40B4-BE49-F238E27FC236}">
                <a16:creationId xmlns:a16="http://schemas.microsoft.com/office/drawing/2014/main" id="{0CD2F31A-0608-8241-85B9-2C5D558AB7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384D410-5B66-EB44-950E-B954204565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528937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D6295-4EA3-C945-8567-9417AC342D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0DCD76-6664-DB40-ABA4-0F02FD27FBD5}"/>
              </a:ext>
            </a:extLst>
          </p:cNvPr>
          <p:cNvSpPr>
            <a:spLocks noGrp="1"/>
          </p:cNvSpPr>
          <p:nvPr>
            <p:ph idx="1"/>
          </p:nvPr>
        </p:nvSpPr>
        <p:spPr/>
        <p:txBody>
          <a:bodyPr/>
          <a:lstStyle>
            <a:lvl1pPr marL="228600" indent="-228600">
              <a:buClr>
                <a:srgbClr val="D28B32"/>
              </a:buClr>
              <a:buFont typeface="Wingdings" panose="05000000000000000000" pitchFamily="2" charset="2"/>
              <a:buChar char="§"/>
              <a:defRPr/>
            </a:lvl1pPr>
            <a:lvl2pPr marL="685800" indent="-228600">
              <a:buClr>
                <a:srgbClr val="D28B32"/>
              </a:buClr>
              <a:buFont typeface="Wingdings" panose="05000000000000000000" pitchFamily="2" charset="2"/>
              <a:buChar char="§"/>
              <a:defRPr/>
            </a:lvl2pPr>
            <a:lvl3pPr marL="1143000" indent="-228600">
              <a:buClr>
                <a:srgbClr val="D28B32"/>
              </a:buClr>
              <a:buFont typeface="Wingdings" panose="05000000000000000000" pitchFamily="2" charset="2"/>
              <a:buChar char="§"/>
              <a:defRPr/>
            </a:lvl3pPr>
            <a:lvl4pPr marL="1600200" indent="-228600">
              <a:buClr>
                <a:srgbClr val="D28B32"/>
              </a:buClr>
              <a:buFont typeface="Wingdings" panose="05000000000000000000" pitchFamily="2" charset="2"/>
              <a:buChar char="§"/>
              <a:defRPr/>
            </a:lvl4pPr>
            <a:lvl5pPr marL="2057400" indent="-228600">
              <a:buClr>
                <a:srgbClr val="D28B32"/>
              </a:buClr>
              <a:buFont typeface="Wingdings" panose="05000000000000000000" pitchFamily="2" charset="2"/>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8757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08E7C-5BCF-BF42-947F-F09F730E8A63}"/>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8529976A-895F-0349-915D-4FDC849BC5D0}"/>
              </a:ext>
            </a:extLst>
          </p:cNvPr>
          <p:cNvSpPr>
            <a:spLocks noGrp="1"/>
          </p:cNvSpPr>
          <p:nvPr>
            <p:ph type="body" idx="1"/>
          </p:nvPr>
        </p:nvSpPr>
        <p:spPr>
          <a:xfrm>
            <a:off x="831850" y="4589463"/>
            <a:ext cx="10515600" cy="1500187"/>
          </a:xfrm>
        </p:spPr>
        <p:txBody>
          <a:bodyPr/>
          <a:lstStyle>
            <a:lvl1pPr marL="0" indent="0">
              <a:buNone/>
              <a:defRPr sz="2400">
                <a:solidFill>
                  <a:srgbClr val="98A4AE"/>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408104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E7D2A-2EB5-9A4D-BDE8-568D43B9206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68890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217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AD188-276F-194C-9695-905E6BFE1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B51A1E-FC47-E647-81C9-11F3FD5734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051BEEC-375C-2A4D-85A8-E595A81D1505}"/>
              </a:ext>
            </a:extLst>
          </p:cNvPr>
          <p:cNvSpPr>
            <a:spLocks noGrp="1"/>
          </p:cNvSpPr>
          <p:nvPr>
            <p:ph type="body" sz="half" idx="2"/>
          </p:nvPr>
        </p:nvSpPr>
        <p:spPr>
          <a:xfrm>
            <a:off x="839788" y="2057400"/>
            <a:ext cx="3932237" cy="3811588"/>
          </a:xfrm>
        </p:spPr>
        <p:txBody>
          <a:bodyPr/>
          <a:lstStyle>
            <a:lvl1pPr marL="0" indent="0">
              <a:buNone/>
              <a:defRPr sz="1600">
                <a:solidFill>
                  <a:srgbClr val="98A4AE"/>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Tree>
    <p:extLst>
      <p:ext uri="{BB962C8B-B14F-4D97-AF65-F5344CB8AC3E}">
        <p14:creationId xmlns:p14="http://schemas.microsoft.com/office/powerpoint/2010/main" val="2132920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3B5D88-2231-F84B-B6D2-62971D7C8F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CD3867-ACD0-0541-B799-25D5825A84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EE02FEE5-F7F2-D44E-99DE-450E2E6A0B81}"/>
              </a:ext>
            </a:extLst>
          </p:cNvPr>
          <p:cNvPicPr>
            <a:picLocks noChangeAspect="1"/>
          </p:cNvPicPr>
          <p:nvPr userDrawn="1"/>
        </p:nvPicPr>
        <p:blipFill>
          <a:blip r:embed="rId8"/>
          <a:stretch>
            <a:fillRect/>
          </a:stretch>
        </p:blipFill>
        <p:spPr>
          <a:xfrm>
            <a:off x="8898405" y="5695950"/>
            <a:ext cx="3293595" cy="1155746"/>
          </a:xfrm>
          <a:prstGeom prst="rect">
            <a:avLst/>
          </a:prstGeom>
        </p:spPr>
      </p:pic>
      <p:pic>
        <p:nvPicPr>
          <p:cNvPr id="8" name="Picture 7"/>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1209735" y="6023197"/>
            <a:ext cx="982265" cy="982265"/>
          </a:xfrm>
          <a:prstGeom prst="rect">
            <a:avLst/>
          </a:prstGeom>
        </p:spPr>
      </p:pic>
    </p:spTree>
    <p:extLst>
      <p:ext uri="{BB962C8B-B14F-4D97-AF65-F5344CB8AC3E}">
        <p14:creationId xmlns:p14="http://schemas.microsoft.com/office/powerpoint/2010/main" val="21939455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 id="2147483657" r:id="rId6"/>
  </p:sldLayoutIdLst>
  <p:txStyles>
    <p:title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p:titleStyle>
    <p:bodyStyle>
      <a:lvl1pPr marL="228600" indent="-228600" algn="l" defTabSz="914400" rtl="0" eaLnBrk="1" latinLnBrk="0" hangingPunct="1">
        <a:lnSpc>
          <a:spcPct val="90000"/>
        </a:lnSpc>
        <a:spcBef>
          <a:spcPts val="1000"/>
        </a:spcBef>
        <a:buClr>
          <a:srgbClr val="D28B32"/>
        </a:buClr>
        <a:buFont typeface="Wingdings" panose="05000000000000000000" pitchFamily="2" charset="2"/>
        <a:buChar char="§"/>
        <a:defRPr sz="2800" kern="1200">
          <a:solidFill>
            <a:srgbClr val="21395C"/>
          </a:solidFill>
          <a:latin typeface="Arial Narrow" panose="020B0606020202030204" pitchFamily="34" charset="0"/>
          <a:ea typeface="+mn-ea"/>
          <a:cs typeface="+mn-cs"/>
        </a:defRPr>
      </a:lvl1pPr>
      <a:lvl2pPr marL="685800" indent="-228600" algn="l" defTabSz="914400" rtl="0" eaLnBrk="1" latinLnBrk="0" hangingPunct="1">
        <a:lnSpc>
          <a:spcPct val="90000"/>
        </a:lnSpc>
        <a:spcBef>
          <a:spcPts val="500"/>
        </a:spcBef>
        <a:buClr>
          <a:srgbClr val="D28B32"/>
        </a:buClr>
        <a:buFont typeface="Wingdings" panose="05000000000000000000" pitchFamily="2" charset="2"/>
        <a:buChar char="§"/>
        <a:defRPr sz="2400" kern="1200">
          <a:solidFill>
            <a:srgbClr val="21395C"/>
          </a:solidFill>
          <a:latin typeface="Arial Narrow" panose="020B0606020202030204" pitchFamily="34" charset="0"/>
          <a:ea typeface="+mn-ea"/>
          <a:cs typeface="+mn-cs"/>
        </a:defRPr>
      </a:lvl2pPr>
      <a:lvl3pPr marL="1143000" indent="-228600" algn="l" defTabSz="914400" rtl="0" eaLnBrk="1" latinLnBrk="0" hangingPunct="1">
        <a:lnSpc>
          <a:spcPct val="90000"/>
        </a:lnSpc>
        <a:spcBef>
          <a:spcPts val="500"/>
        </a:spcBef>
        <a:buClr>
          <a:srgbClr val="D28B32"/>
        </a:buClr>
        <a:buFont typeface="Wingdings" panose="05000000000000000000" pitchFamily="2" charset="2"/>
        <a:buChar char="§"/>
        <a:defRPr sz="2000" kern="1200">
          <a:solidFill>
            <a:srgbClr val="21395C"/>
          </a:solidFill>
          <a:latin typeface="Arial Narrow" panose="020B0606020202030204" pitchFamily="34" charset="0"/>
          <a:ea typeface="+mn-ea"/>
          <a:cs typeface="+mn-cs"/>
        </a:defRPr>
      </a:lvl3pPr>
      <a:lvl4pPr marL="1600200" indent="-228600" algn="l" defTabSz="914400" rtl="0" eaLnBrk="1" latinLnBrk="0" hangingPunct="1">
        <a:lnSpc>
          <a:spcPct val="90000"/>
        </a:lnSpc>
        <a:spcBef>
          <a:spcPts val="500"/>
        </a:spcBef>
        <a:buClr>
          <a:srgbClr val="D28B32"/>
        </a:buClr>
        <a:buFont typeface="Wingdings" panose="05000000000000000000" pitchFamily="2" charset="2"/>
        <a:buChar char="§"/>
        <a:defRPr sz="1800" kern="1200">
          <a:solidFill>
            <a:srgbClr val="21395C"/>
          </a:solidFill>
          <a:latin typeface="Arial Narrow" panose="020B0606020202030204" pitchFamily="34" charset="0"/>
          <a:ea typeface="+mn-ea"/>
          <a:cs typeface="+mn-cs"/>
        </a:defRPr>
      </a:lvl4pPr>
      <a:lvl5pPr marL="2057400" indent="-228600" algn="l" defTabSz="914400" rtl="0" eaLnBrk="1" latinLnBrk="0" hangingPunct="1">
        <a:lnSpc>
          <a:spcPct val="90000"/>
        </a:lnSpc>
        <a:spcBef>
          <a:spcPts val="500"/>
        </a:spcBef>
        <a:buClr>
          <a:srgbClr val="D28B32"/>
        </a:buClr>
        <a:buFont typeface="Wingdings" panose="05000000000000000000" pitchFamily="2" charset="2"/>
        <a:buChar char="§"/>
        <a:defRPr sz="1800" kern="1200">
          <a:solidFill>
            <a:srgbClr val="21395C"/>
          </a:solidFill>
          <a:latin typeface="Arial Narrow" panose="020B0606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image" Target="../media/image20.emf"/><Relationship Id="rId7" Type="http://schemas.openxmlformats.org/officeDocument/2006/relationships/chart" Target="../charts/chart1.xml"/><Relationship Id="rId2" Type="http://schemas.openxmlformats.org/officeDocument/2006/relationships/image" Target="../media/image22.emf"/><Relationship Id="rId1" Type="http://schemas.openxmlformats.org/officeDocument/2006/relationships/slideLayout" Target="../slideLayouts/slideLayout4.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19.emf"/><Relationship Id="rId9"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57925-C91B-174F-9231-4F21BCAD898C}"/>
              </a:ext>
            </a:extLst>
          </p:cNvPr>
          <p:cNvSpPr>
            <a:spLocks noGrp="1"/>
          </p:cNvSpPr>
          <p:nvPr>
            <p:ph type="ctrTitle"/>
          </p:nvPr>
        </p:nvSpPr>
        <p:spPr>
          <a:xfrm>
            <a:off x="368135" y="1857675"/>
            <a:ext cx="11459688" cy="1652287"/>
          </a:xfrm>
        </p:spPr>
        <p:txBody>
          <a:bodyPr>
            <a:normAutofit fontScale="90000"/>
          </a:bodyPr>
          <a:lstStyle/>
          <a:p>
            <a:r>
              <a:rPr lang="en-US" dirty="0" err="1"/>
              <a:t>WordStream</a:t>
            </a:r>
            <a:r>
              <a:rPr lang="en-US" dirty="0"/>
              <a:t>: </a:t>
            </a:r>
            <a:br>
              <a:rPr lang="en-US" dirty="0"/>
            </a:br>
            <a:r>
              <a:rPr lang="en-US" dirty="0"/>
              <a:t>Interactive Visualization for Topic Evolution</a:t>
            </a:r>
            <a:endParaRPr lang="en-US" dirty="0">
              <a:solidFill>
                <a:srgbClr val="21395C"/>
              </a:solidFill>
              <a:latin typeface="Arial Narrow" panose="020B0606020202030204" pitchFamily="34" charset="0"/>
            </a:endParaRPr>
          </a:p>
        </p:txBody>
      </p:sp>
      <p:sp>
        <p:nvSpPr>
          <p:cNvPr id="3" name="Subtitle 2">
            <a:extLst>
              <a:ext uri="{FF2B5EF4-FFF2-40B4-BE49-F238E27FC236}">
                <a16:creationId xmlns:a16="http://schemas.microsoft.com/office/drawing/2014/main" id="{8208DC89-1061-A945-A1A7-93FD215B431C}"/>
              </a:ext>
            </a:extLst>
          </p:cNvPr>
          <p:cNvSpPr>
            <a:spLocks noGrp="1"/>
          </p:cNvSpPr>
          <p:nvPr>
            <p:ph type="subTitle" idx="1"/>
          </p:nvPr>
        </p:nvSpPr>
        <p:spPr/>
        <p:txBody>
          <a:bodyPr/>
          <a:lstStyle/>
          <a:p>
            <a:r>
              <a:rPr lang="en-US" b="1" dirty="0">
                <a:solidFill>
                  <a:srgbClr val="21395C"/>
                </a:solidFill>
                <a:latin typeface="Arial Narrow" panose="020B0606020202030204" pitchFamily="34" charset="0"/>
              </a:rPr>
              <a:t>Tommy Dang</a:t>
            </a:r>
            <a:r>
              <a:rPr lang="en-US" dirty="0">
                <a:solidFill>
                  <a:srgbClr val="21395C"/>
                </a:solidFill>
                <a:latin typeface="Arial Narrow" panose="020B0606020202030204" pitchFamily="34" charset="0"/>
              </a:rPr>
              <a:t>, </a:t>
            </a:r>
            <a:r>
              <a:rPr lang="en-US" dirty="0" err="1">
                <a:solidFill>
                  <a:srgbClr val="21395C"/>
                </a:solidFill>
                <a:latin typeface="Arial Narrow" panose="020B0606020202030204" pitchFamily="34" charset="0"/>
              </a:rPr>
              <a:t>Huyen</a:t>
            </a:r>
            <a:r>
              <a:rPr lang="en-US" dirty="0">
                <a:solidFill>
                  <a:srgbClr val="21395C"/>
                </a:solidFill>
                <a:latin typeface="Arial Narrow" panose="020B0606020202030204" pitchFamily="34" charset="0"/>
              </a:rPr>
              <a:t> Nguyen, </a:t>
            </a:r>
            <a:r>
              <a:rPr lang="en-US" dirty="0" err="1">
                <a:solidFill>
                  <a:srgbClr val="21395C"/>
                </a:solidFill>
                <a:latin typeface="Arial Narrow" panose="020B0606020202030204" pitchFamily="34" charset="0"/>
              </a:rPr>
              <a:t>Vung</a:t>
            </a:r>
            <a:r>
              <a:rPr lang="en-US" dirty="0">
                <a:solidFill>
                  <a:srgbClr val="21395C"/>
                </a:solidFill>
                <a:latin typeface="Arial Narrow" panose="020B0606020202030204" pitchFamily="34" charset="0"/>
              </a:rPr>
              <a:t> Pham</a:t>
            </a:r>
            <a:endParaRPr lang="en-US" sz="1800" dirty="0">
              <a:solidFill>
                <a:srgbClr val="21395C"/>
              </a:solidFill>
              <a:latin typeface="Arial Narrow" panose="020B0606020202030204" pitchFamily="34" charset="0"/>
            </a:endParaRPr>
          </a:p>
          <a:p>
            <a:r>
              <a:rPr lang="en-US" sz="1800" dirty="0"/>
              <a:t>Texas Tech University, Lubbock, USA</a:t>
            </a:r>
            <a:endParaRPr lang="en-US" sz="1800" dirty="0">
              <a:solidFill>
                <a:srgbClr val="21395C"/>
              </a:solidFill>
              <a:latin typeface="Arial Narrow" panose="020B0606020202030204" pitchFamily="34" charset="0"/>
            </a:endParaRPr>
          </a:p>
        </p:txBody>
      </p:sp>
      <p:pic>
        <p:nvPicPr>
          <p:cNvPr id="6" name="Recording #27">
            <a:hlinkClick r:id="" action="ppaction://media"/>
            <a:extLst>
              <a:ext uri="{FF2B5EF4-FFF2-40B4-BE49-F238E27FC236}">
                <a16:creationId xmlns:a16="http://schemas.microsoft.com/office/drawing/2014/main" id="{C9D3B78F-97E1-DB41-BC38-F860541093B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757" y="4439269"/>
            <a:ext cx="6329082" cy="2418731"/>
          </a:xfrm>
          <a:prstGeom prst="rect">
            <a:avLst/>
          </a:prstGeom>
        </p:spPr>
      </p:pic>
    </p:spTree>
    <p:extLst>
      <p:ext uri="{BB962C8B-B14F-4D97-AF65-F5344CB8AC3E}">
        <p14:creationId xmlns:p14="http://schemas.microsoft.com/office/powerpoint/2010/main" val="12176542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3525508-82EC-924F-8E87-5BBBABD398AB}"/>
              </a:ext>
            </a:extLst>
          </p:cNvPr>
          <p:cNvSpPr/>
          <p:nvPr/>
        </p:nvSpPr>
        <p:spPr>
          <a:xfrm>
            <a:off x="1767264" y="5690621"/>
            <a:ext cx="880869"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pic>
        <p:nvPicPr>
          <p:cNvPr id="29" name="Picture 28">
            <a:extLst>
              <a:ext uri="{FF2B5EF4-FFF2-40B4-BE49-F238E27FC236}">
                <a16:creationId xmlns:a16="http://schemas.microsoft.com/office/drawing/2014/main" id="{C8BB59E3-B351-7A4D-96D3-46EAEFF7A9B4}"/>
              </a:ext>
            </a:extLst>
          </p:cNvPr>
          <p:cNvPicPr>
            <a:picLocks noChangeAspect="1"/>
          </p:cNvPicPr>
          <p:nvPr/>
        </p:nvPicPr>
        <p:blipFill>
          <a:blip r:embed="rId3"/>
          <a:stretch>
            <a:fillRect/>
          </a:stretch>
        </p:blipFill>
        <p:spPr>
          <a:xfrm>
            <a:off x="5470911" y="2079045"/>
            <a:ext cx="6131426" cy="3390670"/>
          </a:xfrm>
          <a:prstGeom prst="rect">
            <a:avLst/>
          </a:prstGeom>
          <a:ln w="1905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851945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3" name="Rectangle 2">
            <a:extLst>
              <a:ext uri="{FF2B5EF4-FFF2-40B4-BE49-F238E27FC236}">
                <a16:creationId xmlns:a16="http://schemas.microsoft.com/office/drawing/2014/main" id="{AEB8A7C4-6EC2-D94A-9FDC-2134084F8E62}"/>
              </a:ext>
            </a:extLst>
          </p:cNvPr>
          <p:cNvSpPr/>
          <p:nvPr/>
        </p:nvSpPr>
        <p:spPr>
          <a:xfrm>
            <a:off x="1483676" y="3429000"/>
            <a:ext cx="880869"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graphicFrame>
        <p:nvGraphicFramePr>
          <p:cNvPr id="20" name="Diagram 19">
            <a:extLst>
              <a:ext uri="{FF2B5EF4-FFF2-40B4-BE49-F238E27FC236}">
                <a16:creationId xmlns:a16="http://schemas.microsoft.com/office/drawing/2014/main" id="{6F65D985-133A-7E4A-B4FD-4D6A9CECF7E7}"/>
              </a:ext>
            </a:extLst>
          </p:cNvPr>
          <p:cNvGraphicFramePr/>
          <p:nvPr>
            <p:extLst>
              <p:ext uri="{D42A27DB-BD31-4B8C-83A1-F6EECF244321}">
                <p14:modId xmlns:p14="http://schemas.microsoft.com/office/powerpoint/2010/main" val="4263172494"/>
              </p:ext>
            </p:extLst>
          </p:nvPr>
        </p:nvGraphicFramePr>
        <p:xfrm>
          <a:off x="4266067" y="2130936"/>
          <a:ext cx="6520693" cy="35634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8" name="Picture 37">
            <a:extLst>
              <a:ext uri="{FF2B5EF4-FFF2-40B4-BE49-F238E27FC236}">
                <a16:creationId xmlns:a16="http://schemas.microsoft.com/office/drawing/2014/main" id="{3E8A4B99-090F-0D4D-A551-12BCEEF609A1}"/>
              </a:ext>
            </a:extLst>
          </p:cNvPr>
          <p:cNvPicPr>
            <a:picLocks noChangeAspect="1"/>
          </p:cNvPicPr>
          <p:nvPr/>
        </p:nvPicPr>
        <p:blipFill rotWithShape="1">
          <a:blip r:embed="rId8"/>
          <a:srcRect l="2480" t="21746" r="2010" b="19825"/>
          <a:stretch/>
        </p:blipFill>
        <p:spPr>
          <a:xfrm>
            <a:off x="9140575" y="2377508"/>
            <a:ext cx="2602980" cy="1128928"/>
          </a:xfrm>
          <a:prstGeom prst="rect">
            <a:avLst/>
          </a:prstGeom>
          <a:ln>
            <a:solidFill>
              <a:srgbClr val="C00000"/>
            </a:solidFill>
          </a:ln>
        </p:spPr>
      </p:pic>
      <p:pic>
        <p:nvPicPr>
          <p:cNvPr id="39" name="Picture 38">
            <a:extLst>
              <a:ext uri="{FF2B5EF4-FFF2-40B4-BE49-F238E27FC236}">
                <a16:creationId xmlns:a16="http://schemas.microsoft.com/office/drawing/2014/main" id="{A194641A-6596-744E-B989-4982EB194BB0}"/>
              </a:ext>
            </a:extLst>
          </p:cNvPr>
          <p:cNvPicPr>
            <a:picLocks noChangeAspect="1"/>
          </p:cNvPicPr>
          <p:nvPr/>
        </p:nvPicPr>
        <p:blipFill rotWithShape="1">
          <a:blip r:embed="rId9"/>
          <a:srcRect l="2030" t="22289" r="1871" b="20733"/>
          <a:stretch/>
        </p:blipFill>
        <p:spPr>
          <a:xfrm>
            <a:off x="9140575" y="3829861"/>
            <a:ext cx="2602980" cy="1097280"/>
          </a:xfrm>
          <a:prstGeom prst="rect">
            <a:avLst/>
          </a:prstGeom>
          <a:ln>
            <a:solidFill>
              <a:srgbClr val="C00000"/>
            </a:solidFill>
          </a:ln>
        </p:spPr>
      </p:pic>
      <p:cxnSp>
        <p:nvCxnSpPr>
          <p:cNvPr id="40" name="Straight Connector 39">
            <a:extLst>
              <a:ext uri="{FF2B5EF4-FFF2-40B4-BE49-F238E27FC236}">
                <a16:creationId xmlns:a16="http://schemas.microsoft.com/office/drawing/2014/main" id="{283A17E8-BF56-DE43-90D2-8BB4FDD14DC0}"/>
              </a:ext>
            </a:extLst>
          </p:cNvPr>
          <p:cNvCxnSpPr>
            <a:cxnSpLocks/>
          </p:cNvCxnSpPr>
          <p:nvPr/>
        </p:nvCxnSpPr>
        <p:spPr>
          <a:xfrm flipV="1">
            <a:off x="8908001" y="2926148"/>
            <a:ext cx="201168" cy="29202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0BA482B-2BCA-5D47-A072-4E5C39435017}"/>
              </a:ext>
            </a:extLst>
          </p:cNvPr>
          <p:cNvCxnSpPr>
            <a:cxnSpLocks/>
          </p:cNvCxnSpPr>
          <p:nvPr/>
        </p:nvCxnSpPr>
        <p:spPr>
          <a:xfrm>
            <a:off x="8908001" y="3912652"/>
            <a:ext cx="201168" cy="33504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44183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997BC-FC6D-A849-BD87-4AE11037E7CC}"/>
              </a:ext>
            </a:extLst>
          </p:cNvPr>
          <p:cNvSpPr>
            <a:spLocks noGrp="1"/>
          </p:cNvSpPr>
          <p:nvPr>
            <p:ph type="title"/>
          </p:nvPr>
        </p:nvSpPr>
        <p:spPr/>
        <p:txBody>
          <a:bodyPr/>
          <a:lstStyle/>
          <a:p>
            <a:r>
              <a:rPr lang="en-US" dirty="0"/>
              <a:t>Case Study</a:t>
            </a:r>
          </a:p>
        </p:txBody>
      </p:sp>
      <p:pic>
        <p:nvPicPr>
          <p:cNvPr id="5" name="Picture 4">
            <a:extLst>
              <a:ext uri="{FF2B5EF4-FFF2-40B4-BE49-F238E27FC236}">
                <a16:creationId xmlns:a16="http://schemas.microsoft.com/office/drawing/2014/main" id="{F58337C4-D447-7648-872D-445EA2F0CF04}"/>
              </a:ext>
            </a:extLst>
          </p:cNvPr>
          <p:cNvPicPr>
            <a:picLocks noChangeAspect="1"/>
          </p:cNvPicPr>
          <p:nvPr/>
        </p:nvPicPr>
        <p:blipFill rotWithShape="1">
          <a:blip r:embed="rId3"/>
          <a:srcRect b="12772"/>
          <a:stretch/>
        </p:blipFill>
        <p:spPr>
          <a:xfrm>
            <a:off x="929640" y="1500490"/>
            <a:ext cx="10305288" cy="4979131"/>
          </a:xfrm>
          <a:prstGeom prst="rect">
            <a:avLst/>
          </a:prstGeom>
        </p:spPr>
      </p:pic>
      <p:sp>
        <p:nvSpPr>
          <p:cNvPr id="9" name="Rectangle 8">
            <a:extLst>
              <a:ext uri="{FF2B5EF4-FFF2-40B4-BE49-F238E27FC236}">
                <a16:creationId xmlns:a16="http://schemas.microsoft.com/office/drawing/2014/main" id="{179CB862-AA20-6643-9FDA-38301DC3446A}"/>
              </a:ext>
            </a:extLst>
          </p:cNvPr>
          <p:cNvSpPr/>
          <p:nvPr/>
        </p:nvSpPr>
        <p:spPr>
          <a:xfrm>
            <a:off x="4100809" y="3576631"/>
            <a:ext cx="660887" cy="111093"/>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869088-265B-0949-BB25-404E5589B40F}"/>
              </a:ext>
            </a:extLst>
          </p:cNvPr>
          <p:cNvSpPr/>
          <p:nvPr/>
        </p:nvSpPr>
        <p:spPr>
          <a:xfrm>
            <a:off x="3964370" y="3670623"/>
            <a:ext cx="871556" cy="111093"/>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75EF088-B978-914A-9B8B-4CB5A08EA8E8}"/>
              </a:ext>
            </a:extLst>
          </p:cNvPr>
          <p:cNvSpPr/>
          <p:nvPr/>
        </p:nvSpPr>
        <p:spPr>
          <a:xfrm>
            <a:off x="4280641" y="4240843"/>
            <a:ext cx="276837" cy="111093"/>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0554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997BC-FC6D-A849-BD87-4AE11037E7CC}"/>
              </a:ext>
            </a:extLst>
          </p:cNvPr>
          <p:cNvSpPr>
            <a:spLocks noGrp="1"/>
          </p:cNvSpPr>
          <p:nvPr>
            <p:ph type="title"/>
          </p:nvPr>
        </p:nvSpPr>
        <p:spPr/>
        <p:txBody>
          <a:bodyPr/>
          <a:lstStyle/>
          <a:p>
            <a:r>
              <a:rPr lang="en-US" dirty="0"/>
              <a:t>Case Study</a:t>
            </a:r>
          </a:p>
        </p:txBody>
      </p:sp>
      <p:grpSp>
        <p:nvGrpSpPr>
          <p:cNvPr id="4" name="Group 3">
            <a:extLst>
              <a:ext uri="{FF2B5EF4-FFF2-40B4-BE49-F238E27FC236}">
                <a16:creationId xmlns:a16="http://schemas.microsoft.com/office/drawing/2014/main" id="{3FF01929-1D7A-6B4F-977E-D0712482290E}"/>
              </a:ext>
            </a:extLst>
          </p:cNvPr>
          <p:cNvGrpSpPr>
            <a:grpSpLocks noChangeAspect="1"/>
          </p:cNvGrpSpPr>
          <p:nvPr/>
        </p:nvGrpSpPr>
        <p:grpSpPr>
          <a:xfrm>
            <a:off x="929640" y="1500490"/>
            <a:ext cx="10305288" cy="4979131"/>
            <a:chOff x="0" y="1497976"/>
            <a:chExt cx="9144000" cy="4418040"/>
          </a:xfrm>
        </p:grpSpPr>
        <p:pic>
          <p:nvPicPr>
            <p:cNvPr id="5" name="Picture 4">
              <a:extLst>
                <a:ext uri="{FF2B5EF4-FFF2-40B4-BE49-F238E27FC236}">
                  <a16:creationId xmlns:a16="http://schemas.microsoft.com/office/drawing/2014/main" id="{F58337C4-D447-7648-872D-445EA2F0CF04}"/>
                </a:ext>
              </a:extLst>
            </p:cNvPr>
            <p:cNvPicPr>
              <a:picLocks noChangeAspect="1"/>
            </p:cNvPicPr>
            <p:nvPr/>
          </p:nvPicPr>
          <p:blipFill rotWithShape="1">
            <a:blip r:embed="rId3"/>
            <a:srcRect b="12772"/>
            <a:stretch/>
          </p:blipFill>
          <p:spPr>
            <a:xfrm>
              <a:off x="0" y="1497976"/>
              <a:ext cx="9144000" cy="4418040"/>
            </a:xfrm>
            <a:prstGeom prst="rect">
              <a:avLst/>
            </a:prstGeom>
          </p:spPr>
        </p:pic>
        <p:sp>
          <p:nvSpPr>
            <p:cNvPr id="6" name="Rectangle 5">
              <a:extLst>
                <a:ext uri="{FF2B5EF4-FFF2-40B4-BE49-F238E27FC236}">
                  <a16:creationId xmlns:a16="http://schemas.microsoft.com/office/drawing/2014/main" id="{C87285F8-C01E-D045-8447-602D2F853F1A}"/>
                </a:ext>
              </a:extLst>
            </p:cNvPr>
            <p:cNvSpPr/>
            <p:nvPr/>
          </p:nvSpPr>
          <p:spPr>
            <a:xfrm>
              <a:off x="5898726" y="2694523"/>
              <a:ext cx="432317" cy="97088"/>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4EB33D7-563F-5F42-BBB7-13D0BB2DFB5D}"/>
                </a:ext>
              </a:extLst>
            </p:cNvPr>
            <p:cNvSpPr/>
            <p:nvPr/>
          </p:nvSpPr>
          <p:spPr>
            <a:xfrm>
              <a:off x="6022095" y="2927653"/>
              <a:ext cx="372069" cy="97088"/>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3568FED-07E3-0446-9068-2D50607A5FAA}"/>
                </a:ext>
              </a:extLst>
            </p:cNvPr>
            <p:cNvSpPr/>
            <p:nvPr/>
          </p:nvSpPr>
          <p:spPr>
            <a:xfrm>
              <a:off x="5788779" y="4852995"/>
              <a:ext cx="486367" cy="97088"/>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152140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997BC-FC6D-A849-BD87-4AE11037E7CC}"/>
              </a:ext>
            </a:extLst>
          </p:cNvPr>
          <p:cNvSpPr>
            <a:spLocks noGrp="1"/>
          </p:cNvSpPr>
          <p:nvPr>
            <p:ph type="title"/>
          </p:nvPr>
        </p:nvSpPr>
        <p:spPr/>
        <p:txBody>
          <a:bodyPr/>
          <a:lstStyle/>
          <a:p>
            <a:r>
              <a:rPr lang="en-US" dirty="0"/>
              <a:t>Case Study</a:t>
            </a:r>
          </a:p>
        </p:txBody>
      </p:sp>
      <p:pic>
        <p:nvPicPr>
          <p:cNvPr id="5" name="Picture 4">
            <a:extLst>
              <a:ext uri="{FF2B5EF4-FFF2-40B4-BE49-F238E27FC236}">
                <a16:creationId xmlns:a16="http://schemas.microsoft.com/office/drawing/2014/main" id="{F58337C4-D447-7648-872D-445EA2F0CF04}"/>
              </a:ext>
            </a:extLst>
          </p:cNvPr>
          <p:cNvPicPr>
            <a:picLocks noChangeAspect="1"/>
          </p:cNvPicPr>
          <p:nvPr/>
        </p:nvPicPr>
        <p:blipFill rotWithShape="1">
          <a:blip r:embed="rId3"/>
          <a:srcRect b="12772"/>
          <a:stretch/>
        </p:blipFill>
        <p:spPr>
          <a:xfrm>
            <a:off x="929640" y="1500490"/>
            <a:ext cx="10305288" cy="4979131"/>
          </a:xfrm>
          <a:prstGeom prst="rect">
            <a:avLst/>
          </a:prstGeom>
        </p:spPr>
      </p:pic>
      <p:sp>
        <p:nvSpPr>
          <p:cNvPr id="9" name="Rectangle 8">
            <a:extLst>
              <a:ext uri="{FF2B5EF4-FFF2-40B4-BE49-F238E27FC236}">
                <a16:creationId xmlns:a16="http://schemas.microsoft.com/office/drawing/2014/main" id="{298681C2-AE91-4348-98EC-4A2FB5E9AD88}"/>
              </a:ext>
            </a:extLst>
          </p:cNvPr>
          <p:cNvSpPr/>
          <p:nvPr/>
        </p:nvSpPr>
        <p:spPr>
          <a:xfrm>
            <a:off x="10354196" y="3659765"/>
            <a:ext cx="614587" cy="94033"/>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BA9EDCA-4E8D-9A44-A2CA-298AC78C4B41}"/>
              </a:ext>
            </a:extLst>
          </p:cNvPr>
          <p:cNvSpPr/>
          <p:nvPr/>
        </p:nvSpPr>
        <p:spPr>
          <a:xfrm>
            <a:off x="10354197" y="3565606"/>
            <a:ext cx="517379" cy="110674"/>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A8DADCC-2C43-734F-9BFE-C4B0F6CA389F}"/>
              </a:ext>
            </a:extLst>
          </p:cNvPr>
          <p:cNvSpPr/>
          <p:nvPr/>
        </p:nvSpPr>
        <p:spPr>
          <a:xfrm>
            <a:off x="10685462" y="2880069"/>
            <a:ext cx="290968" cy="94033"/>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0340594-C9A0-E747-BD8F-C29D89AF0459}"/>
              </a:ext>
            </a:extLst>
          </p:cNvPr>
          <p:cNvSpPr/>
          <p:nvPr/>
        </p:nvSpPr>
        <p:spPr>
          <a:xfrm>
            <a:off x="10700679" y="4405438"/>
            <a:ext cx="165983" cy="110674"/>
          </a:xfrm>
          <a:prstGeom prst="rect">
            <a:avLst/>
          </a:prstGeom>
          <a:solidFill>
            <a:srgbClr val="FFFF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869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24D12126-3BEC-E947-A961-131B25C1B625}"/>
              </a:ext>
            </a:extLst>
          </p:cNvPr>
          <p:cNvSpPr/>
          <p:nvPr/>
        </p:nvSpPr>
        <p:spPr>
          <a:xfrm>
            <a:off x="7471399" y="3968997"/>
            <a:ext cx="4186237" cy="23155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730A92-D513-2C42-82A8-B13CEAFC779D}"/>
              </a:ext>
            </a:extLst>
          </p:cNvPr>
          <p:cNvSpPr>
            <a:spLocks noGrp="1"/>
          </p:cNvSpPr>
          <p:nvPr>
            <p:ph type="title"/>
          </p:nvPr>
        </p:nvSpPr>
        <p:spPr/>
        <p:txBody>
          <a:bodyPr/>
          <a:lstStyle/>
          <a:p>
            <a:r>
              <a:rPr lang="en-US" dirty="0"/>
              <a:t>Quantitative Evaluation</a:t>
            </a:r>
          </a:p>
        </p:txBody>
      </p:sp>
      <p:pic>
        <p:nvPicPr>
          <p:cNvPr id="3" name="Picture 2">
            <a:extLst>
              <a:ext uri="{FF2B5EF4-FFF2-40B4-BE49-F238E27FC236}">
                <a16:creationId xmlns:a16="http://schemas.microsoft.com/office/drawing/2014/main" id="{3E4A5A08-F062-BF42-98D2-145038F046B8}"/>
              </a:ext>
            </a:extLst>
          </p:cNvPr>
          <p:cNvPicPr>
            <a:picLocks noChangeAspect="1"/>
          </p:cNvPicPr>
          <p:nvPr/>
        </p:nvPicPr>
        <p:blipFill rotWithShape="1">
          <a:blip r:embed="rId2"/>
          <a:srcRect l="2600" t="21892" r="2179" b="21223"/>
          <a:stretch/>
        </p:blipFill>
        <p:spPr>
          <a:xfrm>
            <a:off x="998914" y="1622282"/>
            <a:ext cx="2597676" cy="1097280"/>
          </a:xfrm>
          <a:prstGeom prst="rect">
            <a:avLst/>
          </a:prstGeom>
        </p:spPr>
      </p:pic>
      <p:pic>
        <p:nvPicPr>
          <p:cNvPr id="4" name="Picture 3">
            <a:extLst>
              <a:ext uri="{FF2B5EF4-FFF2-40B4-BE49-F238E27FC236}">
                <a16:creationId xmlns:a16="http://schemas.microsoft.com/office/drawing/2014/main" id="{DDD1E417-5BCE-1141-A8B1-31EF41F12592}"/>
              </a:ext>
            </a:extLst>
          </p:cNvPr>
          <p:cNvPicPr>
            <a:picLocks noChangeAspect="1"/>
          </p:cNvPicPr>
          <p:nvPr/>
        </p:nvPicPr>
        <p:blipFill rotWithShape="1">
          <a:blip r:embed="rId3"/>
          <a:srcRect l="2030" t="22289" r="1871" b="20733"/>
          <a:stretch/>
        </p:blipFill>
        <p:spPr>
          <a:xfrm>
            <a:off x="993610" y="3965315"/>
            <a:ext cx="2602980" cy="1097280"/>
          </a:xfrm>
          <a:prstGeom prst="rect">
            <a:avLst/>
          </a:prstGeom>
        </p:spPr>
      </p:pic>
      <p:pic>
        <p:nvPicPr>
          <p:cNvPr id="6" name="Picture 5">
            <a:extLst>
              <a:ext uri="{FF2B5EF4-FFF2-40B4-BE49-F238E27FC236}">
                <a16:creationId xmlns:a16="http://schemas.microsoft.com/office/drawing/2014/main" id="{16E7B899-9763-DA49-AC4B-D01678CF489B}"/>
              </a:ext>
            </a:extLst>
          </p:cNvPr>
          <p:cNvPicPr>
            <a:picLocks noChangeAspect="1"/>
          </p:cNvPicPr>
          <p:nvPr/>
        </p:nvPicPr>
        <p:blipFill rotWithShape="1">
          <a:blip r:embed="rId4"/>
          <a:srcRect l="2480" t="21746" r="2010" b="19825"/>
          <a:stretch/>
        </p:blipFill>
        <p:spPr>
          <a:xfrm>
            <a:off x="1042054" y="2761442"/>
            <a:ext cx="2530008" cy="1097280"/>
          </a:xfrm>
          <a:prstGeom prst="rect">
            <a:avLst/>
          </a:prstGeom>
        </p:spPr>
      </p:pic>
      <p:pic>
        <p:nvPicPr>
          <p:cNvPr id="7" name="Picture 6">
            <a:extLst>
              <a:ext uri="{FF2B5EF4-FFF2-40B4-BE49-F238E27FC236}">
                <a16:creationId xmlns:a16="http://schemas.microsoft.com/office/drawing/2014/main" id="{DF5CBD59-C9EC-A94B-8094-D155CA4C92EC}"/>
              </a:ext>
            </a:extLst>
          </p:cNvPr>
          <p:cNvPicPr>
            <a:picLocks noChangeAspect="1"/>
          </p:cNvPicPr>
          <p:nvPr/>
        </p:nvPicPr>
        <p:blipFill rotWithShape="1">
          <a:blip r:embed="rId5"/>
          <a:srcRect l="2480" t="22721" r="2010" b="18009"/>
          <a:stretch/>
        </p:blipFill>
        <p:spPr>
          <a:xfrm>
            <a:off x="993610" y="5211068"/>
            <a:ext cx="2553606" cy="1108272"/>
          </a:xfrm>
          <a:prstGeom prst="rect">
            <a:avLst/>
          </a:prstGeom>
        </p:spPr>
      </p:pic>
      <p:graphicFrame>
        <p:nvGraphicFramePr>
          <p:cNvPr id="12" name="Table 11">
            <a:extLst>
              <a:ext uri="{FF2B5EF4-FFF2-40B4-BE49-F238E27FC236}">
                <a16:creationId xmlns:a16="http://schemas.microsoft.com/office/drawing/2014/main" id="{18A8D4DE-3935-5C46-98F5-01052DE7A6CE}"/>
              </a:ext>
            </a:extLst>
          </p:cNvPr>
          <p:cNvGraphicFramePr>
            <a:graphicFrameLocks noGrp="1" noChangeAspect="1"/>
          </p:cNvGraphicFramePr>
          <p:nvPr>
            <p:extLst>
              <p:ext uri="{D42A27DB-BD31-4B8C-83A1-F6EECF244321}">
                <p14:modId xmlns:p14="http://schemas.microsoft.com/office/powerpoint/2010/main" val="2138127138"/>
              </p:ext>
            </p:extLst>
          </p:nvPr>
        </p:nvGraphicFramePr>
        <p:xfrm>
          <a:off x="986896" y="6401435"/>
          <a:ext cx="2560320" cy="91440"/>
        </p:xfrm>
        <a:graphic>
          <a:graphicData uri="http://schemas.openxmlformats.org/drawingml/2006/table">
            <a:tbl>
              <a:tblPr firstRow="1" bandRow="1">
                <a:tableStyleId>{5C22544A-7EE6-4342-B048-85BDC9FD1C3A}</a:tableStyleId>
              </a:tblPr>
              <a:tblGrid>
                <a:gridCol w="256032">
                  <a:extLst>
                    <a:ext uri="{9D8B030D-6E8A-4147-A177-3AD203B41FA5}">
                      <a16:colId xmlns:a16="http://schemas.microsoft.com/office/drawing/2014/main" val="2792634074"/>
                    </a:ext>
                  </a:extLst>
                </a:gridCol>
                <a:gridCol w="256032">
                  <a:extLst>
                    <a:ext uri="{9D8B030D-6E8A-4147-A177-3AD203B41FA5}">
                      <a16:colId xmlns:a16="http://schemas.microsoft.com/office/drawing/2014/main" val="342660124"/>
                    </a:ext>
                  </a:extLst>
                </a:gridCol>
                <a:gridCol w="256032">
                  <a:extLst>
                    <a:ext uri="{9D8B030D-6E8A-4147-A177-3AD203B41FA5}">
                      <a16:colId xmlns:a16="http://schemas.microsoft.com/office/drawing/2014/main" val="650243757"/>
                    </a:ext>
                  </a:extLst>
                </a:gridCol>
                <a:gridCol w="256032">
                  <a:extLst>
                    <a:ext uri="{9D8B030D-6E8A-4147-A177-3AD203B41FA5}">
                      <a16:colId xmlns:a16="http://schemas.microsoft.com/office/drawing/2014/main" val="2213332876"/>
                    </a:ext>
                  </a:extLst>
                </a:gridCol>
                <a:gridCol w="256032">
                  <a:extLst>
                    <a:ext uri="{9D8B030D-6E8A-4147-A177-3AD203B41FA5}">
                      <a16:colId xmlns:a16="http://schemas.microsoft.com/office/drawing/2014/main" val="481197776"/>
                    </a:ext>
                  </a:extLst>
                </a:gridCol>
                <a:gridCol w="256032">
                  <a:extLst>
                    <a:ext uri="{9D8B030D-6E8A-4147-A177-3AD203B41FA5}">
                      <a16:colId xmlns:a16="http://schemas.microsoft.com/office/drawing/2014/main" val="3036759554"/>
                    </a:ext>
                  </a:extLst>
                </a:gridCol>
                <a:gridCol w="256032">
                  <a:extLst>
                    <a:ext uri="{9D8B030D-6E8A-4147-A177-3AD203B41FA5}">
                      <a16:colId xmlns:a16="http://schemas.microsoft.com/office/drawing/2014/main" val="2590432952"/>
                    </a:ext>
                  </a:extLst>
                </a:gridCol>
                <a:gridCol w="256032">
                  <a:extLst>
                    <a:ext uri="{9D8B030D-6E8A-4147-A177-3AD203B41FA5}">
                      <a16:colId xmlns:a16="http://schemas.microsoft.com/office/drawing/2014/main" val="1835377649"/>
                    </a:ext>
                  </a:extLst>
                </a:gridCol>
                <a:gridCol w="256032">
                  <a:extLst>
                    <a:ext uri="{9D8B030D-6E8A-4147-A177-3AD203B41FA5}">
                      <a16:colId xmlns:a16="http://schemas.microsoft.com/office/drawing/2014/main" val="4241131467"/>
                    </a:ext>
                  </a:extLst>
                </a:gridCol>
                <a:gridCol w="256032">
                  <a:extLst>
                    <a:ext uri="{9D8B030D-6E8A-4147-A177-3AD203B41FA5}">
                      <a16:colId xmlns:a16="http://schemas.microsoft.com/office/drawing/2014/main" val="4109123477"/>
                    </a:ext>
                  </a:extLst>
                </a:gridCol>
              </a:tblGrid>
              <a:tr h="45719">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2007</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2008</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2009</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2010</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2011</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2012</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2013</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2014</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2015</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600" b="0" dirty="0">
                          <a:solidFill>
                            <a:schemeClr val="tx1"/>
                          </a:solidFill>
                          <a:latin typeface="Times New Roman" panose="02020603050405020304" pitchFamily="18" charset="0"/>
                          <a:cs typeface="Times New Roman" panose="02020603050405020304" pitchFamily="18" charset="0"/>
                        </a:rPr>
                        <a:t>2016</a:t>
                      </a: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36568424"/>
                  </a:ext>
                </a:extLst>
              </a:tr>
            </a:tbl>
          </a:graphicData>
        </a:graphic>
      </p:graphicFrame>
      <p:pic>
        <p:nvPicPr>
          <p:cNvPr id="13" name="Picture 12">
            <a:extLst>
              <a:ext uri="{FF2B5EF4-FFF2-40B4-BE49-F238E27FC236}">
                <a16:creationId xmlns:a16="http://schemas.microsoft.com/office/drawing/2014/main" id="{9A577CF8-8778-C441-BB8C-84C129E28917}"/>
              </a:ext>
            </a:extLst>
          </p:cNvPr>
          <p:cNvPicPr>
            <a:picLocks noChangeAspect="1"/>
          </p:cNvPicPr>
          <p:nvPr/>
        </p:nvPicPr>
        <p:blipFill rotWithShape="1">
          <a:blip r:embed="rId6"/>
          <a:srcRect l="8210" t="66002" r="87348" b="28130"/>
          <a:stretch/>
        </p:blipFill>
        <p:spPr>
          <a:xfrm>
            <a:off x="3264512" y="1649786"/>
            <a:ext cx="307550" cy="287310"/>
          </a:xfrm>
          <a:prstGeom prst="rect">
            <a:avLst/>
          </a:prstGeom>
          <a:ln w="3175">
            <a:solidFill>
              <a:schemeClr val="bg1">
                <a:lumMod val="50000"/>
              </a:schemeClr>
            </a:solidFill>
            <a:prstDash val="solid"/>
          </a:ln>
        </p:spPr>
      </p:pic>
      <p:graphicFrame>
        <p:nvGraphicFramePr>
          <p:cNvPr id="14" name="Chart 13">
            <a:extLst>
              <a:ext uri="{FF2B5EF4-FFF2-40B4-BE49-F238E27FC236}">
                <a16:creationId xmlns:a16="http://schemas.microsoft.com/office/drawing/2014/main" id="{6B2D77F2-2F54-1A4B-AB2D-9AFE946C718C}"/>
              </a:ext>
            </a:extLst>
          </p:cNvPr>
          <p:cNvGraphicFramePr>
            <a:graphicFrameLocks/>
          </p:cNvGraphicFramePr>
          <p:nvPr>
            <p:extLst>
              <p:ext uri="{D42A27DB-BD31-4B8C-83A1-F6EECF244321}">
                <p14:modId xmlns:p14="http://schemas.microsoft.com/office/powerpoint/2010/main" val="2384564434"/>
              </p:ext>
            </p:extLst>
          </p:nvPr>
        </p:nvGraphicFramePr>
        <p:xfrm>
          <a:off x="5935880" y="3930366"/>
          <a:ext cx="5373033" cy="2264457"/>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hart 14">
            <a:extLst>
              <a:ext uri="{FF2B5EF4-FFF2-40B4-BE49-F238E27FC236}">
                <a16:creationId xmlns:a16="http://schemas.microsoft.com/office/drawing/2014/main" id="{D892348C-0C6C-CB44-9F47-67BB71A577C4}"/>
              </a:ext>
            </a:extLst>
          </p:cNvPr>
          <p:cNvGraphicFramePr>
            <a:graphicFrameLocks/>
          </p:cNvGraphicFramePr>
          <p:nvPr>
            <p:extLst>
              <p:ext uri="{D42A27DB-BD31-4B8C-83A1-F6EECF244321}">
                <p14:modId xmlns:p14="http://schemas.microsoft.com/office/powerpoint/2010/main" val="3976508636"/>
              </p:ext>
            </p:extLst>
          </p:nvPr>
        </p:nvGraphicFramePr>
        <p:xfrm>
          <a:off x="5878730" y="1243786"/>
          <a:ext cx="5430183" cy="2333147"/>
        </p:xfrm>
        <a:graphic>
          <a:graphicData uri="http://schemas.openxmlformats.org/drawingml/2006/chart">
            <c:chart xmlns:c="http://schemas.openxmlformats.org/drawingml/2006/chart" xmlns:r="http://schemas.openxmlformats.org/officeDocument/2006/relationships" r:id="rId8"/>
          </a:graphicData>
        </a:graphic>
      </p:graphicFrame>
      <p:sp>
        <p:nvSpPr>
          <p:cNvPr id="17" name="Rectangle 16">
            <a:extLst>
              <a:ext uri="{FF2B5EF4-FFF2-40B4-BE49-F238E27FC236}">
                <a16:creationId xmlns:a16="http://schemas.microsoft.com/office/drawing/2014/main" id="{11D93B78-82CE-E14C-B9F0-7D94A6667B81}"/>
              </a:ext>
            </a:extLst>
          </p:cNvPr>
          <p:cNvSpPr>
            <a:spLocks noChangeAspect="1"/>
          </p:cNvSpPr>
          <p:nvPr/>
        </p:nvSpPr>
        <p:spPr>
          <a:xfrm>
            <a:off x="3739293" y="3275490"/>
            <a:ext cx="122669" cy="137160"/>
          </a:xfrm>
          <a:prstGeom prst="rect">
            <a:avLst/>
          </a:prstGeom>
          <a:pattFill prst="wdUpDiag">
            <a:fgClr>
              <a:schemeClr val="tx1">
                <a:lumMod val="65000"/>
                <a:lumOff val="35000"/>
              </a:schemeClr>
            </a:fgClr>
            <a:bgClr>
              <a:schemeClr val="bg1">
                <a:lumMod val="95000"/>
              </a:schemeClr>
            </a:bgClr>
          </a:patt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5C402230-F998-0E45-9E8A-83951466ED0D}"/>
              </a:ext>
            </a:extLst>
          </p:cNvPr>
          <p:cNvSpPr txBox="1">
            <a:spLocks noChangeAspect="1"/>
          </p:cNvSpPr>
          <p:nvPr/>
        </p:nvSpPr>
        <p:spPr>
          <a:xfrm>
            <a:off x="3913232" y="3190181"/>
            <a:ext cx="586931"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Flow</a:t>
            </a:r>
          </a:p>
        </p:txBody>
      </p:sp>
      <p:sp>
        <p:nvSpPr>
          <p:cNvPr id="19" name="TextBox 18">
            <a:extLst>
              <a:ext uri="{FF2B5EF4-FFF2-40B4-BE49-F238E27FC236}">
                <a16:creationId xmlns:a16="http://schemas.microsoft.com/office/drawing/2014/main" id="{8870975E-9966-4140-A756-36AA14183AF2}"/>
              </a:ext>
            </a:extLst>
          </p:cNvPr>
          <p:cNvSpPr txBox="1">
            <a:spLocks noChangeAspect="1"/>
          </p:cNvSpPr>
          <p:nvPr/>
        </p:nvSpPr>
        <p:spPr>
          <a:xfrm>
            <a:off x="3901980" y="4370153"/>
            <a:ext cx="1635580" cy="307777"/>
          </a:xfrm>
          <a:prstGeom prst="rect">
            <a:avLst/>
          </a:prstGeom>
          <a:noFill/>
          <a:effectLst>
            <a:glow>
              <a:schemeClr val="accent1">
                <a:alpha val="40000"/>
              </a:schemeClr>
            </a:glow>
          </a:effectLst>
        </p:spPr>
        <p:txBody>
          <a:bodyPr wrap="square" rtlCol="0">
            <a:spAutoFit/>
          </a:bodyPr>
          <a:lstStyle/>
          <a:p>
            <a:r>
              <a:rPr lang="en-US" sz="1400" dirty="0">
                <a:effectLst>
                  <a:glow>
                    <a:schemeClr val="bg1"/>
                  </a:glow>
                </a:effectLst>
                <a:latin typeface="Arial" panose="020B0604020202020204" pitchFamily="34" charset="0"/>
                <a:cs typeface="Arial" panose="020B0604020202020204" pitchFamily="34" charset="0"/>
              </a:rPr>
              <a:t>Angle variance</a:t>
            </a:r>
          </a:p>
        </p:txBody>
      </p:sp>
      <p:pic>
        <p:nvPicPr>
          <p:cNvPr id="20" name="Picture 19">
            <a:extLst>
              <a:ext uri="{FF2B5EF4-FFF2-40B4-BE49-F238E27FC236}">
                <a16:creationId xmlns:a16="http://schemas.microsoft.com/office/drawing/2014/main" id="{8C28CF30-7AB4-5C4C-A336-66D74E98A72A}"/>
              </a:ext>
            </a:extLst>
          </p:cNvPr>
          <p:cNvPicPr>
            <a:picLocks noChangeAspect="1"/>
          </p:cNvPicPr>
          <p:nvPr/>
        </p:nvPicPr>
        <p:blipFill>
          <a:blip r:embed="rId9"/>
          <a:stretch>
            <a:fillRect/>
          </a:stretch>
        </p:blipFill>
        <p:spPr>
          <a:xfrm>
            <a:off x="6187811" y="6128659"/>
            <a:ext cx="5029200" cy="134744"/>
          </a:xfrm>
          <a:prstGeom prst="rect">
            <a:avLst/>
          </a:prstGeom>
        </p:spPr>
      </p:pic>
      <p:pic>
        <p:nvPicPr>
          <p:cNvPr id="21" name="Picture 20">
            <a:extLst>
              <a:ext uri="{FF2B5EF4-FFF2-40B4-BE49-F238E27FC236}">
                <a16:creationId xmlns:a16="http://schemas.microsoft.com/office/drawing/2014/main" id="{AA6C7502-7F10-B843-BD9A-2BA654BC4E1A}"/>
              </a:ext>
            </a:extLst>
          </p:cNvPr>
          <p:cNvPicPr>
            <a:picLocks noChangeAspect="1"/>
          </p:cNvPicPr>
          <p:nvPr/>
        </p:nvPicPr>
        <p:blipFill>
          <a:blip r:embed="rId9"/>
          <a:stretch>
            <a:fillRect/>
          </a:stretch>
        </p:blipFill>
        <p:spPr>
          <a:xfrm>
            <a:off x="6250675" y="3473244"/>
            <a:ext cx="4937760" cy="132294"/>
          </a:xfrm>
          <a:prstGeom prst="rect">
            <a:avLst/>
          </a:prstGeom>
        </p:spPr>
      </p:pic>
      <p:sp>
        <p:nvSpPr>
          <p:cNvPr id="16" name="Rectangle 15">
            <a:extLst>
              <a:ext uri="{FF2B5EF4-FFF2-40B4-BE49-F238E27FC236}">
                <a16:creationId xmlns:a16="http://schemas.microsoft.com/office/drawing/2014/main" id="{BF0B067B-A120-6A4A-876A-DA4F4FAA5846}"/>
              </a:ext>
            </a:extLst>
          </p:cNvPr>
          <p:cNvSpPr>
            <a:spLocks noChangeAspect="1"/>
          </p:cNvSpPr>
          <p:nvPr/>
        </p:nvSpPr>
        <p:spPr>
          <a:xfrm>
            <a:off x="3725852" y="4455462"/>
            <a:ext cx="122669" cy="137160"/>
          </a:xfrm>
          <a:prstGeom prst="rect">
            <a:avLst/>
          </a:prstGeom>
          <a:solidFill>
            <a:srgbClr val="91D14F"/>
          </a:solidFill>
          <a:ln w="19050">
            <a:solidFill>
              <a:schemeClr val="tx1">
                <a:lumMod val="50000"/>
                <a:lumOff val="50000"/>
              </a:schemeClr>
            </a:solidFill>
          </a:ln>
          <a:effectLst>
            <a:glow>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1F94853-36F8-9143-9E93-5191A0F51478}"/>
              </a:ext>
            </a:extLst>
          </p:cNvPr>
          <p:cNvSpPr txBox="1">
            <a:spLocks noChangeAspect="1"/>
          </p:cNvSpPr>
          <p:nvPr/>
        </p:nvSpPr>
        <p:spPr>
          <a:xfrm>
            <a:off x="3877975" y="5616295"/>
            <a:ext cx="1635580" cy="523220"/>
          </a:xfrm>
          <a:prstGeom prst="rect">
            <a:avLst/>
          </a:prstGeom>
          <a:noFill/>
          <a:effectLst>
            <a:glow>
              <a:schemeClr val="accent1"/>
            </a:glow>
          </a:effectLst>
        </p:spPr>
        <p:txBody>
          <a:bodyPr wrap="square" rtlCol="0">
            <a:spAutoFit/>
          </a:bodyPr>
          <a:lstStyle/>
          <a:p>
            <a:r>
              <a:rPr lang="en-US" sz="1400" dirty="0">
                <a:effectLst>
                  <a:glow>
                    <a:schemeClr val="bg1"/>
                  </a:glow>
                </a:effectLst>
                <a:latin typeface="Arial" panose="020B0604020202020204" pitchFamily="34" charset="0"/>
                <a:cs typeface="Arial" panose="020B0604020202020204" pitchFamily="34" charset="0"/>
              </a:rPr>
              <a:t>Flow +  Angle variance</a:t>
            </a:r>
          </a:p>
        </p:txBody>
      </p:sp>
      <p:sp>
        <p:nvSpPr>
          <p:cNvPr id="24" name="Rectangle 23">
            <a:extLst>
              <a:ext uri="{FF2B5EF4-FFF2-40B4-BE49-F238E27FC236}">
                <a16:creationId xmlns:a16="http://schemas.microsoft.com/office/drawing/2014/main" id="{CA0B7EC5-C6F5-134C-92FC-43134E6289F0}"/>
              </a:ext>
            </a:extLst>
          </p:cNvPr>
          <p:cNvSpPr>
            <a:spLocks noChangeAspect="1"/>
          </p:cNvSpPr>
          <p:nvPr/>
        </p:nvSpPr>
        <p:spPr>
          <a:xfrm>
            <a:off x="3725852" y="5705206"/>
            <a:ext cx="122669" cy="137160"/>
          </a:xfrm>
          <a:prstGeom prst="rect">
            <a:avLst/>
          </a:prstGeom>
          <a:pattFill prst="wdUpDiag">
            <a:fgClr>
              <a:schemeClr val="tx1">
                <a:lumMod val="65000"/>
                <a:lumOff val="35000"/>
              </a:schemeClr>
            </a:fgClr>
            <a:bgClr>
              <a:srgbClr val="91D14F"/>
            </a:bgClr>
          </a:patt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EC004767-6E63-4C40-B3F6-94631F6A1A29}"/>
              </a:ext>
            </a:extLst>
          </p:cNvPr>
          <p:cNvSpPr>
            <a:spLocks noChangeAspect="1"/>
          </p:cNvSpPr>
          <p:nvPr/>
        </p:nvSpPr>
        <p:spPr>
          <a:xfrm>
            <a:off x="3725852" y="2025746"/>
            <a:ext cx="122669" cy="137160"/>
          </a:xfrm>
          <a:prstGeom prst="rect">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D65889CD-D4B0-D14A-84DB-0A9BFF8B8FA9}"/>
              </a:ext>
            </a:extLst>
          </p:cNvPr>
          <p:cNvSpPr txBox="1">
            <a:spLocks noChangeAspect="1"/>
          </p:cNvSpPr>
          <p:nvPr/>
        </p:nvSpPr>
        <p:spPr>
          <a:xfrm>
            <a:off x="3871879" y="1937096"/>
            <a:ext cx="749182" cy="307777"/>
          </a:xfrm>
          <a:prstGeom prst="rect">
            <a:avLst/>
          </a:prstGeom>
          <a:noFill/>
        </p:spPr>
        <p:txBody>
          <a:bodyPr wrap="square" rtlCol="0">
            <a:spAutoFit/>
          </a:bodyPr>
          <a:lstStyle/>
          <a:p>
            <a:r>
              <a:rPr lang="en-US" sz="1400" dirty="0">
                <a:latin typeface="Arial" panose="020B0604020202020204" pitchFamily="34" charset="0"/>
                <a:cs typeface="Arial" panose="020B0604020202020204" pitchFamily="34" charset="0"/>
              </a:rPr>
              <a:t>None</a:t>
            </a:r>
          </a:p>
        </p:txBody>
      </p:sp>
    </p:spTree>
    <p:extLst>
      <p:ext uri="{BB962C8B-B14F-4D97-AF65-F5344CB8AC3E}">
        <p14:creationId xmlns:p14="http://schemas.microsoft.com/office/powerpoint/2010/main" val="4240608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cording #26">
            <a:hlinkClick r:id="" action="ppaction://media"/>
            <a:extLst>
              <a:ext uri="{FF2B5EF4-FFF2-40B4-BE49-F238E27FC236}">
                <a16:creationId xmlns:a16="http://schemas.microsoft.com/office/drawing/2014/main" id="{BBC8B5C2-5924-CD42-9C8E-6CBEBCCFBD83}"/>
              </a:ext>
            </a:extLst>
          </p:cNvPr>
          <p:cNvPicPr>
            <a:picLocks noChangeAspect="1"/>
          </p:cNvPicPr>
          <p:nvPr>
            <a:videoFile r:link="rId2"/>
            <p:extLst>
              <p:ext uri="{DAA4B4D4-6D71-4841-9C94-3DE7FCFB9230}">
                <p14:media xmlns:p14="http://schemas.microsoft.com/office/powerpoint/2010/main" r:embed="rId1"/>
              </p:ext>
            </p:extLst>
          </p:nvPr>
        </p:nvPicPr>
        <p:blipFill>
          <a:blip r:embed="rId4">
            <a:lum contrast="5000"/>
          </a:blip>
          <a:stretch>
            <a:fillRect/>
          </a:stretch>
        </p:blipFill>
        <p:spPr>
          <a:xfrm>
            <a:off x="1108674" y="1606783"/>
            <a:ext cx="9974651" cy="4815886"/>
          </a:xfrm>
          <a:prstGeom prst="rect">
            <a:avLst/>
          </a:prstGeom>
        </p:spPr>
      </p:pic>
      <p:sp>
        <p:nvSpPr>
          <p:cNvPr id="2" name="Title 1">
            <a:extLst>
              <a:ext uri="{FF2B5EF4-FFF2-40B4-BE49-F238E27FC236}">
                <a16:creationId xmlns:a16="http://schemas.microsoft.com/office/drawing/2014/main" id="{96458296-4975-834C-9AF7-8C7B679DCFF6}"/>
              </a:ext>
            </a:extLst>
          </p:cNvPr>
          <p:cNvSpPr>
            <a:spLocks noGrp="1"/>
          </p:cNvSpPr>
          <p:nvPr>
            <p:ph type="title"/>
          </p:nvPr>
        </p:nvSpPr>
        <p:spPr>
          <a:xfrm>
            <a:off x="1108674" y="1606783"/>
            <a:ext cx="6042220" cy="448246"/>
          </a:xfrm>
          <a:solidFill>
            <a:schemeClr val="bg1"/>
          </a:solidFill>
        </p:spPr>
        <p:txBody>
          <a:bodyPr>
            <a:normAutofit/>
          </a:bodyPr>
          <a:lstStyle/>
          <a:p>
            <a:pPr algn="r"/>
            <a:r>
              <a:rPr lang="en-US" sz="2000" b="1" dirty="0" err="1"/>
              <a:t>WordStreamVis.github.io</a:t>
            </a:r>
            <a:endParaRPr lang="en-US" sz="2000" b="1" dirty="0"/>
          </a:p>
        </p:txBody>
      </p:sp>
      <p:sp>
        <p:nvSpPr>
          <p:cNvPr id="5" name="Title 1">
            <a:extLst>
              <a:ext uri="{FF2B5EF4-FFF2-40B4-BE49-F238E27FC236}">
                <a16:creationId xmlns:a16="http://schemas.microsoft.com/office/drawing/2014/main" id="{470A7BF3-239B-7042-AA13-6EEF88E0CC40}"/>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dirty="0"/>
              <a:t>Video Demonstration</a:t>
            </a:r>
          </a:p>
        </p:txBody>
      </p:sp>
    </p:spTree>
    <p:extLst>
      <p:ext uri="{BB962C8B-B14F-4D97-AF65-F5344CB8AC3E}">
        <p14:creationId xmlns:p14="http://schemas.microsoft.com/office/powerpoint/2010/main" val="3311104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5FA2A89-9790-0345-AD8A-74CFCE0198F0}"/>
              </a:ext>
            </a:extLst>
          </p:cNvPr>
          <p:cNvSpPr/>
          <p:nvPr/>
        </p:nvSpPr>
        <p:spPr>
          <a:xfrm>
            <a:off x="3138299" y="4880858"/>
            <a:ext cx="5915402" cy="1692771"/>
          </a:xfrm>
          <a:prstGeom prst="rect">
            <a:avLst/>
          </a:prstGeom>
          <a:effectLst>
            <a:outerShdw blurRad="241300" dir="5400000" sx="33000" sy="33000" algn="ctr" rotWithShape="0">
              <a:srgbClr val="000000">
                <a:alpha val="85000"/>
              </a:srgbClr>
            </a:outerShdw>
          </a:effectLst>
        </p:spPr>
        <p:txBody>
          <a:bodyPr wrap="none">
            <a:spAutoFit/>
          </a:bodyPr>
          <a:lstStyle/>
          <a:p>
            <a:pPr algn="ctr"/>
            <a:r>
              <a:rPr lang="en-US" sz="4400" dirty="0">
                <a:solidFill>
                  <a:srgbClr val="000000"/>
                </a:solidFill>
                <a:effectLst>
                  <a:glow rad="38100">
                    <a:schemeClr val="accent5">
                      <a:satMod val="175000"/>
                      <a:alpha val="61000"/>
                    </a:schemeClr>
                  </a:glow>
                  <a:outerShdw blurRad="76200" dist="50800" dir="5400000" algn="ctr" rotWithShape="0">
                    <a:srgbClr val="000000">
                      <a:alpha val="62000"/>
                    </a:srgbClr>
                  </a:outerShdw>
                </a:effectLst>
                <a:latin typeface="Apple Chancery" panose="03020702040506060504" pitchFamily="66" charset="-79"/>
                <a:cs typeface="Apple Chancery" panose="03020702040506060504" pitchFamily="66" charset="-79"/>
              </a:rPr>
              <a:t>Thank you for listening!</a:t>
            </a:r>
          </a:p>
          <a:p>
            <a:pPr algn="ctr"/>
            <a:r>
              <a:rPr lang="en-US" sz="6000" dirty="0">
                <a:solidFill>
                  <a:srgbClr val="000000"/>
                </a:solidFill>
                <a:effectLst>
                  <a:glow rad="38100">
                    <a:schemeClr val="accent5">
                      <a:satMod val="175000"/>
                      <a:alpha val="61000"/>
                    </a:schemeClr>
                  </a:glow>
                  <a:outerShdw blurRad="76200" dist="50800" dir="5400000" algn="ctr" rotWithShape="0">
                    <a:srgbClr val="000000">
                      <a:alpha val="62000"/>
                    </a:srgbClr>
                  </a:outerShdw>
                </a:effectLst>
                <a:latin typeface="Apple Chancery" panose="03020702040506060504" pitchFamily="66" charset="-79"/>
                <a:cs typeface="Apple Chancery" panose="03020702040506060504" pitchFamily="66" charset="-79"/>
              </a:rPr>
              <a:t>Q&amp;A</a:t>
            </a:r>
            <a:endParaRPr lang="en-US" sz="6000" dirty="0">
              <a:effectLst>
                <a:glow rad="38100">
                  <a:schemeClr val="accent5">
                    <a:satMod val="175000"/>
                    <a:alpha val="61000"/>
                  </a:schemeClr>
                </a:glow>
                <a:outerShdw blurRad="76200" dist="50800" dir="5400000" algn="ctr" rotWithShape="0">
                  <a:srgbClr val="000000">
                    <a:alpha val="62000"/>
                  </a:srgbClr>
                </a:outerShdw>
              </a:effectLst>
              <a:latin typeface="Apple Chancery" panose="03020702040506060504" pitchFamily="66" charset="-79"/>
              <a:cs typeface="Apple Chancery" panose="03020702040506060504" pitchFamily="66" charset="-79"/>
            </a:endParaRPr>
          </a:p>
        </p:txBody>
      </p:sp>
      <p:pic>
        <p:nvPicPr>
          <p:cNvPr id="4" name="VideoExample">
            <a:hlinkClick r:id="" action="ppaction://media"/>
            <a:extLst>
              <a:ext uri="{FF2B5EF4-FFF2-40B4-BE49-F238E27FC236}">
                <a16:creationId xmlns:a16="http://schemas.microsoft.com/office/drawing/2014/main" id="{C51650EC-4674-C04F-8C16-C30D6CADE27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05392" y="284371"/>
            <a:ext cx="8181215" cy="4499668"/>
          </a:xfrm>
          <a:prstGeom prst="rect">
            <a:avLst/>
          </a:prstGeom>
        </p:spPr>
      </p:pic>
    </p:spTree>
    <p:extLst>
      <p:ext uri="{BB962C8B-B14F-4D97-AF65-F5344CB8AC3E}">
        <p14:creationId xmlns:p14="http://schemas.microsoft.com/office/powerpoint/2010/main" val="20412147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8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pic>
        <p:nvPicPr>
          <p:cNvPr id="4" name="Picture 3">
            <a:extLst>
              <a:ext uri="{FF2B5EF4-FFF2-40B4-BE49-F238E27FC236}">
                <a16:creationId xmlns:a16="http://schemas.microsoft.com/office/drawing/2014/main" id="{D08CE41D-BFF8-9A4A-8CF8-0DD301E441EF}"/>
              </a:ext>
            </a:extLst>
          </p:cNvPr>
          <p:cNvPicPr>
            <a:picLocks noChangeAspect="1"/>
          </p:cNvPicPr>
          <p:nvPr/>
        </p:nvPicPr>
        <p:blipFill rotWithShape="1">
          <a:blip r:embed="rId2"/>
          <a:srcRect l="12377" t="8406" r="12239" b="26763"/>
          <a:stretch/>
        </p:blipFill>
        <p:spPr>
          <a:xfrm>
            <a:off x="838200" y="2015844"/>
            <a:ext cx="4518183" cy="2746104"/>
          </a:xfrm>
          <a:prstGeom prst="rect">
            <a:avLst/>
          </a:prstGeom>
        </p:spPr>
      </p:pic>
      <p:grpSp>
        <p:nvGrpSpPr>
          <p:cNvPr id="6" name="Group 5">
            <a:extLst>
              <a:ext uri="{FF2B5EF4-FFF2-40B4-BE49-F238E27FC236}">
                <a16:creationId xmlns:a16="http://schemas.microsoft.com/office/drawing/2014/main" id="{2AF29529-AB52-9F4B-8DDE-DD3BECB14F3C}"/>
              </a:ext>
            </a:extLst>
          </p:cNvPr>
          <p:cNvGrpSpPr/>
          <p:nvPr/>
        </p:nvGrpSpPr>
        <p:grpSpPr>
          <a:xfrm>
            <a:off x="6402800" y="2015844"/>
            <a:ext cx="4641251" cy="2829288"/>
            <a:chOff x="1152939" y="-424070"/>
            <a:chExt cx="9316271" cy="5830959"/>
          </a:xfrm>
        </p:grpSpPr>
        <p:pic>
          <p:nvPicPr>
            <p:cNvPr id="7" name="Picture 6">
              <a:extLst>
                <a:ext uri="{FF2B5EF4-FFF2-40B4-BE49-F238E27FC236}">
                  <a16:creationId xmlns:a16="http://schemas.microsoft.com/office/drawing/2014/main" id="{4A315A0E-5114-0445-8A37-FC008A49A09E}"/>
                </a:ext>
              </a:extLst>
            </p:cNvPr>
            <p:cNvPicPr>
              <a:picLocks noChangeAspect="1"/>
            </p:cNvPicPr>
            <p:nvPr/>
          </p:nvPicPr>
          <p:blipFill rotWithShape="1">
            <a:blip r:embed="rId3"/>
            <a:srcRect l="2339" t="19829" r="1656" b="17403"/>
            <a:stretch/>
          </p:blipFill>
          <p:spPr>
            <a:xfrm>
              <a:off x="1152939" y="-424070"/>
              <a:ext cx="9316271" cy="5830959"/>
            </a:xfrm>
            <a:prstGeom prst="rect">
              <a:avLst/>
            </a:prstGeom>
          </p:spPr>
        </p:pic>
        <p:sp>
          <p:nvSpPr>
            <p:cNvPr id="8" name="Rectangle 7">
              <a:extLst>
                <a:ext uri="{FF2B5EF4-FFF2-40B4-BE49-F238E27FC236}">
                  <a16:creationId xmlns:a16="http://schemas.microsoft.com/office/drawing/2014/main" id="{A1F745B7-7F3D-2444-ABD9-BA8A627F568A}"/>
                </a:ext>
              </a:extLst>
            </p:cNvPr>
            <p:cNvSpPr/>
            <p:nvPr/>
          </p:nvSpPr>
          <p:spPr>
            <a:xfrm>
              <a:off x="1285461" y="4969565"/>
              <a:ext cx="609600" cy="4373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a:p>
          </p:txBody>
        </p:sp>
      </p:grpSp>
      <p:sp>
        <p:nvSpPr>
          <p:cNvPr id="10" name="Title 1">
            <a:extLst>
              <a:ext uri="{FF2B5EF4-FFF2-40B4-BE49-F238E27FC236}">
                <a16:creationId xmlns:a16="http://schemas.microsoft.com/office/drawing/2014/main" id="{A2252A89-F97E-6D4E-A381-F3BA8E9C6E07}"/>
              </a:ext>
            </a:extLst>
          </p:cNvPr>
          <p:cNvSpPr txBox="1">
            <a:spLocks/>
          </p:cNvSpPr>
          <p:nvPr/>
        </p:nvSpPr>
        <p:spPr>
          <a:xfrm>
            <a:off x="1933526" y="4761948"/>
            <a:ext cx="251972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600" dirty="0" err="1"/>
              <a:t>WordCloud</a:t>
            </a:r>
            <a:endParaRPr lang="en-US" sz="3600" dirty="0"/>
          </a:p>
        </p:txBody>
      </p:sp>
      <p:sp>
        <p:nvSpPr>
          <p:cNvPr id="12" name="Title 1">
            <a:extLst>
              <a:ext uri="{FF2B5EF4-FFF2-40B4-BE49-F238E27FC236}">
                <a16:creationId xmlns:a16="http://schemas.microsoft.com/office/drawing/2014/main" id="{30E8658F-EFEA-B54B-B524-56664EA19AA9}"/>
              </a:ext>
            </a:extLst>
          </p:cNvPr>
          <p:cNvSpPr txBox="1">
            <a:spLocks/>
          </p:cNvSpPr>
          <p:nvPr/>
        </p:nvSpPr>
        <p:spPr>
          <a:xfrm>
            <a:off x="7484125" y="4763224"/>
            <a:ext cx="294241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600" dirty="0" err="1"/>
              <a:t>StreamGraph</a:t>
            </a:r>
            <a:endParaRPr lang="en-US" sz="3600" dirty="0"/>
          </a:p>
        </p:txBody>
      </p:sp>
    </p:spTree>
    <p:extLst>
      <p:ext uri="{BB962C8B-B14F-4D97-AF65-F5344CB8AC3E}">
        <p14:creationId xmlns:p14="http://schemas.microsoft.com/office/powerpoint/2010/main" val="11533891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645ECB1-0615-AC43-916A-ED8E8BE1418E}"/>
              </a:ext>
            </a:extLst>
          </p:cNvPr>
          <p:cNvSpPr>
            <a:spLocks noGrp="1"/>
          </p:cNvSpPr>
          <p:nvPr>
            <p:ph type="title"/>
          </p:nvPr>
        </p:nvSpPr>
        <p:spPr/>
        <p:txBody>
          <a:bodyPr/>
          <a:lstStyle/>
          <a:p>
            <a:r>
              <a:rPr lang="en-US" dirty="0"/>
              <a:t>Introduction</a:t>
            </a:r>
          </a:p>
        </p:txBody>
      </p:sp>
      <p:pic>
        <p:nvPicPr>
          <p:cNvPr id="5" name="Picture 4">
            <a:extLst>
              <a:ext uri="{FF2B5EF4-FFF2-40B4-BE49-F238E27FC236}">
                <a16:creationId xmlns:a16="http://schemas.microsoft.com/office/drawing/2014/main" id="{892C3E93-9372-7E41-BCB3-CD4A687D7717}"/>
              </a:ext>
            </a:extLst>
          </p:cNvPr>
          <p:cNvPicPr>
            <a:picLocks noChangeAspect="1"/>
          </p:cNvPicPr>
          <p:nvPr/>
        </p:nvPicPr>
        <p:blipFill rotWithShape="1">
          <a:blip r:embed="rId2"/>
          <a:srcRect l="12377" t="8406" r="12239" b="26763"/>
          <a:stretch/>
        </p:blipFill>
        <p:spPr>
          <a:xfrm>
            <a:off x="1118595" y="1690688"/>
            <a:ext cx="3429306" cy="2084296"/>
          </a:xfrm>
          <a:prstGeom prst="rect">
            <a:avLst/>
          </a:prstGeom>
        </p:spPr>
      </p:pic>
      <p:grpSp>
        <p:nvGrpSpPr>
          <p:cNvPr id="6" name="Group 5">
            <a:extLst>
              <a:ext uri="{FF2B5EF4-FFF2-40B4-BE49-F238E27FC236}">
                <a16:creationId xmlns:a16="http://schemas.microsoft.com/office/drawing/2014/main" id="{C26EE6EE-6E20-9541-9AA6-A33052618FD4}"/>
              </a:ext>
            </a:extLst>
          </p:cNvPr>
          <p:cNvGrpSpPr/>
          <p:nvPr/>
        </p:nvGrpSpPr>
        <p:grpSpPr>
          <a:xfrm>
            <a:off x="838200" y="4192000"/>
            <a:ext cx="3916856" cy="2241603"/>
            <a:chOff x="1152939" y="-424070"/>
            <a:chExt cx="9316271" cy="5830959"/>
          </a:xfrm>
        </p:grpSpPr>
        <p:pic>
          <p:nvPicPr>
            <p:cNvPr id="7" name="Picture 6">
              <a:extLst>
                <a:ext uri="{FF2B5EF4-FFF2-40B4-BE49-F238E27FC236}">
                  <a16:creationId xmlns:a16="http://schemas.microsoft.com/office/drawing/2014/main" id="{16751B5A-B9AA-084F-8CC0-3C23369E4F36}"/>
                </a:ext>
              </a:extLst>
            </p:cNvPr>
            <p:cNvPicPr>
              <a:picLocks noChangeAspect="1"/>
            </p:cNvPicPr>
            <p:nvPr/>
          </p:nvPicPr>
          <p:blipFill rotWithShape="1">
            <a:blip r:embed="rId3"/>
            <a:srcRect l="2339" t="19829" r="1656" b="17403"/>
            <a:stretch/>
          </p:blipFill>
          <p:spPr>
            <a:xfrm>
              <a:off x="1152939" y="-424070"/>
              <a:ext cx="9316271" cy="5830959"/>
            </a:xfrm>
            <a:prstGeom prst="rect">
              <a:avLst/>
            </a:prstGeom>
          </p:spPr>
        </p:pic>
        <p:sp>
          <p:nvSpPr>
            <p:cNvPr id="8" name="Rectangle 7">
              <a:extLst>
                <a:ext uri="{FF2B5EF4-FFF2-40B4-BE49-F238E27FC236}">
                  <a16:creationId xmlns:a16="http://schemas.microsoft.com/office/drawing/2014/main" id="{1A2F3091-7D0F-374B-8489-CF97C9270C24}"/>
                </a:ext>
              </a:extLst>
            </p:cNvPr>
            <p:cNvSpPr/>
            <p:nvPr/>
          </p:nvSpPr>
          <p:spPr>
            <a:xfrm>
              <a:off x="1285461" y="4969565"/>
              <a:ext cx="609600" cy="4373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a:p>
          </p:txBody>
        </p:sp>
      </p:grpSp>
      <p:grpSp>
        <p:nvGrpSpPr>
          <p:cNvPr id="9" name="Group 8">
            <a:extLst>
              <a:ext uri="{FF2B5EF4-FFF2-40B4-BE49-F238E27FC236}">
                <a16:creationId xmlns:a16="http://schemas.microsoft.com/office/drawing/2014/main" id="{BF85A864-2BB9-334C-9797-E82B85F6F558}"/>
              </a:ext>
            </a:extLst>
          </p:cNvPr>
          <p:cNvGrpSpPr/>
          <p:nvPr/>
        </p:nvGrpSpPr>
        <p:grpSpPr>
          <a:xfrm>
            <a:off x="5000910" y="1866013"/>
            <a:ext cx="1806031" cy="4343400"/>
            <a:chOff x="5021739" y="880168"/>
            <a:chExt cx="1806031" cy="4343400"/>
          </a:xfrm>
        </p:grpSpPr>
        <p:grpSp>
          <p:nvGrpSpPr>
            <p:cNvPr id="10" name="Group 9">
              <a:extLst>
                <a:ext uri="{FF2B5EF4-FFF2-40B4-BE49-F238E27FC236}">
                  <a16:creationId xmlns:a16="http://schemas.microsoft.com/office/drawing/2014/main" id="{D4A20E39-0518-6D4B-8F63-2BEE5CB130AC}"/>
                </a:ext>
              </a:extLst>
            </p:cNvPr>
            <p:cNvGrpSpPr/>
            <p:nvPr/>
          </p:nvGrpSpPr>
          <p:grpSpPr>
            <a:xfrm>
              <a:off x="5021739" y="880168"/>
              <a:ext cx="807095" cy="4343400"/>
              <a:chOff x="5294573" y="228562"/>
              <a:chExt cx="807095" cy="6080737"/>
            </a:xfrm>
          </p:grpSpPr>
          <p:sp>
            <p:nvSpPr>
              <p:cNvPr id="15" name="Right Brace 14">
                <a:extLst>
                  <a:ext uri="{FF2B5EF4-FFF2-40B4-BE49-F238E27FC236}">
                    <a16:creationId xmlns:a16="http://schemas.microsoft.com/office/drawing/2014/main" id="{1CE28389-46FB-2642-AC9C-C3A7972BE28C}"/>
                  </a:ext>
                </a:extLst>
              </p:cNvPr>
              <p:cNvSpPr/>
              <p:nvPr/>
            </p:nvSpPr>
            <p:spPr>
              <a:xfrm>
                <a:off x="5294573" y="228562"/>
                <a:ext cx="423257" cy="6080737"/>
              </a:xfrm>
              <a:prstGeom prst="rightBrace">
                <a:avLst>
                  <a:gd name="adj1" fmla="val 129786"/>
                  <a:gd name="adj2" fmla="val 49410"/>
                </a:avLst>
              </a:prstGeom>
              <a:ln w="50800">
                <a:solidFill>
                  <a:schemeClr val="bg1">
                    <a:lumMod val="65000"/>
                  </a:schemeClr>
                </a:solidFill>
              </a:ln>
              <a:effectLst>
                <a:outerShdw blurRad="50800" dist="38100" dir="10800000" algn="r" rotWithShape="0">
                  <a:prstClr val="black">
                    <a:alpha val="40000"/>
                  </a:prstClr>
                </a:outerShdw>
              </a:effectLst>
              <a:scene3d>
                <a:camera prst="orthographicFront"/>
                <a:lightRig rig="chilly" dir="t"/>
              </a:scene3d>
              <a:sp3d contourW="12700" prstMaterial="dkEdge">
                <a:bevelT prst="relaxedInset"/>
              </a:sp3d>
            </p:spPr>
            <p:style>
              <a:lnRef idx="1">
                <a:schemeClr val="accent1"/>
              </a:lnRef>
              <a:fillRef idx="0">
                <a:schemeClr val="accent1"/>
              </a:fillRef>
              <a:effectRef idx="0">
                <a:schemeClr val="accent1"/>
              </a:effectRef>
              <a:fontRef idx="minor">
                <a:schemeClr val="tx1"/>
              </a:fontRef>
            </p:style>
            <p:txBody>
              <a:bodyPr rtlCol="0" anchor="ctr"/>
              <a:lstStyle>
                <a:lvl1pPr>
                  <a:defRPr>
                    <a:solidFill>
                      <a:schemeClr val="tx1"/>
                    </a:solidFill>
                    <a:latin typeface="+mn-lt"/>
                    <a:ea typeface="+mn-ea"/>
                    <a:cs typeface="+mn-cs"/>
                  </a:defRPr>
                </a:lvl1pPr>
                <a:lvl2pPr>
                  <a:defRPr>
                    <a:solidFill>
                      <a:schemeClr val="tx1"/>
                    </a:solidFill>
                    <a:latin typeface="+mn-lt"/>
                    <a:ea typeface="+mn-ea"/>
                    <a:cs typeface="+mn-cs"/>
                  </a:defRPr>
                </a:lvl2pPr>
                <a:lvl3pPr>
                  <a:defRPr>
                    <a:solidFill>
                      <a:schemeClr val="tx1"/>
                    </a:solidFill>
                    <a:latin typeface="+mn-lt"/>
                    <a:ea typeface="+mn-ea"/>
                    <a:cs typeface="+mn-cs"/>
                  </a:defRPr>
                </a:lvl3pPr>
                <a:lvl4pPr>
                  <a:defRPr>
                    <a:solidFill>
                      <a:schemeClr val="tx1"/>
                    </a:solidFill>
                    <a:latin typeface="+mn-lt"/>
                    <a:ea typeface="+mn-ea"/>
                    <a:cs typeface="+mn-cs"/>
                  </a:defRPr>
                </a:lvl4pPr>
                <a:lvl5pPr>
                  <a:defRPr>
                    <a:solidFill>
                      <a:schemeClr val="tx1"/>
                    </a:solidFill>
                    <a:latin typeface="+mn-lt"/>
                    <a:ea typeface="+mn-ea"/>
                    <a:cs typeface="+mn-cs"/>
                  </a:defRPr>
                </a:lvl5pPr>
                <a:lvl6pPr>
                  <a:defRPr>
                    <a:solidFill>
                      <a:schemeClr val="tx1"/>
                    </a:solidFill>
                    <a:latin typeface="+mn-lt"/>
                    <a:ea typeface="+mn-ea"/>
                    <a:cs typeface="+mn-cs"/>
                  </a:defRPr>
                </a:lvl6pPr>
                <a:lvl7pPr>
                  <a:defRPr>
                    <a:solidFill>
                      <a:schemeClr val="tx1"/>
                    </a:solidFill>
                    <a:latin typeface="+mn-lt"/>
                    <a:ea typeface="+mn-ea"/>
                    <a:cs typeface="+mn-cs"/>
                  </a:defRPr>
                </a:lvl7pPr>
                <a:lvl8pPr>
                  <a:defRPr>
                    <a:solidFill>
                      <a:schemeClr val="tx1"/>
                    </a:solidFill>
                    <a:latin typeface="+mn-lt"/>
                    <a:ea typeface="+mn-ea"/>
                    <a:cs typeface="+mn-cs"/>
                  </a:defRPr>
                </a:lvl8pPr>
                <a:lvl9pPr>
                  <a:defRPr>
                    <a:solidFill>
                      <a:schemeClr val="tx1"/>
                    </a:solidFill>
                    <a:latin typeface="+mn-lt"/>
                    <a:ea typeface="+mn-ea"/>
                    <a:cs typeface="+mn-cs"/>
                  </a:defRPr>
                </a:lvl9pPr>
              </a:lstStyle>
              <a:p>
                <a:pPr algn="ctr"/>
                <a:endParaRPr lang="en-US"/>
              </a:p>
            </p:txBody>
          </p:sp>
          <p:sp>
            <p:nvSpPr>
              <p:cNvPr id="16" name="Rectangle 15">
                <a:extLst>
                  <a:ext uri="{FF2B5EF4-FFF2-40B4-BE49-F238E27FC236}">
                    <a16:creationId xmlns:a16="http://schemas.microsoft.com/office/drawing/2014/main" id="{CB6336D2-3AF5-684E-BF7C-BD27BEE454FD}"/>
                  </a:ext>
                </a:extLst>
              </p:cNvPr>
              <p:cNvSpPr/>
              <p:nvPr/>
            </p:nvSpPr>
            <p:spPr>
              <a:xfrm>
                <a:off x="5705158" y="2984092"/>
                <a:ext cx="396510" cy="4774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a:p>
            </p:txBody>
          </p:sp>
          <p:sp>
            <p:nvSpPr>
              <p:cNvPr id="17" name="Right Arrow 16">
                <a:extLst>
                  <a:ext uri="{FF2B5EF4-FFF2-40B4-BE49-F238E27FC236}">
                    <a16:creationId xmlns:a16="http://schemas.microsoft.com/office/drawing/2014/main" id="{046A3942-69C2-4241-B74D-1D8229EFC4F8}"/>
                  </a:ext>
                </a:extLst>
              </p:cNvPr>
              <p:cNvSpPr/>
              <p:nvPr/>
            </p:nvSpPr>
            <p:spPr>
              <a:xfrm>
                <a:off x="5616547" y="3149083"/>
                <a:ext cx="146304" cy="173737"/>
              </a:xfrm>
              <a:prstGeom prst="rightArrow">
                <a:avLst>
                  <a:gd name="adj1" fmla="val 0"/>
                  <a:gd name="adj2" fmla="val 75022"/>
                </a:avLst>
              </a:prstGeom>
              <a:solidFill>
                <a:schemeClr val="tx1">
                  <a:lumMod val="65000"/>
                  <a:lumOff val="35000"/>
                </a:schemeClr>
              </a:solidFill>
              <a:ln>
                <a:noFill/>
              </a:ln>
              <a:scene3d>
                <a:camera prst="orthographicFront"/>
                <a:lightRig rig="flood"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dirty="0"/>
              </a:p>
            </p:txBody>
          </p:sp>
        </p:grpSp>
        <p:sp>
          <p:nvSpPr>
            <p:cNvPr id="11" name="TextBox 10">
              <a:extLst>
                <a:ext uri="{FF2B5EF4-FFF2-40B4-BE49-F238E27FC236}">
                  <a16:creationId xmlns:a16="http://schemas.microsoft.com/office/drawing/2014/main" id="{7E494E3E-F171-7F46-8B64-1D44757396C0}"/>
                </a:ext>
              </a:extLst>
            </p:cNvPr>
            <p:cNvSpPr txBox="1"/>
            <p:nvPr/>
          </p:nvSpPr>
          <p:spPr>
            <a:xfrm>
              <a:off x="5957339" y="4412500"/>
              <a:ext cx="870431" cy="669671"/>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nSpc>
                  <a:spcPct val="120000"/>
                </a:lnSpc>
              </a:pPr>
              <a:r>
                <a:rPr lang="en-US" sz="800" spc="20" dirty="0">
                  <a:latin typeface="Arial" panose="020B0604020202020204" pitchFamily="34" charset="0"/>
                  <a:cs typeface="Arial" panose="020B0604020202020204" pitchFamily="34" charset="0"/>
                </a:rPr>
                <a:t>person</a:t>
              </a:r>
            </a:p>
            <a:p>
              <a:pPr>
                <a:lnSpc>
                  <a:spcPct val="120000"/>
                </a:lnSpc>
              </a:pPr>
              <a:r>
                <a:rPr lang="en-US" sz="800" spc="20" dirty="0">
                  <a:latin typeface="Arial" panose="020B0604020202020204" pitchFamily="34" charset="0"/>
                  <a:cs typeface="Arial" panose="020B0604020202020204" pitchFamily="34" charset="0"/>
                </a:rPr>
                <a:t>location</a:t>
              </a:r>
            </a:p>
            <a:p>
              <a:pPr>
                <a:lnSpc>
                  <a:spcPct val="120000"/>
                </a:lnSpc>
              </a:pPr>
              <a:r>
                <a:rPr lang="en-US" sz="800" spc="20" dirty="0">
                  <a:latin typeface="Arial" panose="020B0604020202020204" pitchFamily="34" charset="0"/>
                  <a:cs typeface="Arial" panose="020B0604020202020204" pitchFamily="34" charset="0"/>
                </a:rPr>
                <a:t>organization</a:t>
              </a:r>
            </a:p>
            <a:p>
              <a:pPr>
                <a:lnSpc>
                  <a:spcPct val="120000"/>
                </a:lnSpc>
              </a:pPr>
              <a:r>
                <a:rPr lang="en-US" sz="800" spc="20" dirty="0">
                  <a:latin typeface="Arial" panose="020B0604020202020204" pitchFamily="34" charset="0"/>
                  <a:cs typeface="Arial" panose="020B0604020202020204" pitchFamily="34" charset="0"/>
                </a:rPr>
                <a:t>miscellaneous</a:t>
              </a:r>
            </a:p>
          </p:txBody>
        </p:sp>
        <p:pic>
          <p:nvPicPr>
            <p:cNvPr id="12" name="Picture 11">
              <a:extLst>
                <a:ext uri="{FF2B5EF4-FFF2-40B4-BE49-F238E27FC236}">
                  <a16:creationId xmlns:a16="http://schemas.microsoft.com/office/drawing/2014/main" id="{3B1642E4-FF6C-4B48-B65E-2690C9D7CDF5}"/>
                </a:ext>
              </a:extLst>
            </p:cNvPr>
            <p:cNvPicPr>
              <a:picLocks noChangeAspect="1"/>
            </p:cNvPicPr>
            <p:nvPr/>
          </p:nvPicPr>
          <p:blipFill rotWithShape="1">
            <a:blip r:embed="rId4"/>
            <a:srcRect l="1483" t="77272" r="97661" b="18678"/>
            <a:stretch/>
          </p:blipFill>
          <p:spPr>
            <a:xfrm>
              <a:off x="5830071" y="4436440"/>
              <a:ext cx="185768" cy="621792"/>
            </a:xfrm>
            <a:prstGeom prst="rect">
              <a:avLst/>
            </a:prstGeom>
          </p:spPr>
        </p:pic>
        <p:sp>
          <p:nvSpPr>
            <p:cNvPr id="13" name="Rectangle 12">
              <a:extLst>
                <a:ext uri="{FF2B5EF4-FFF2-40B4-BE49-F238E27FC236}">
                  <a16:creationId xmlns:a16="http://schemas.microsoft.com/office/drawing/2014/main" id="{E78F2F76-31CD-0C4A-949B-7F9389C2E99E}"/>
                </a:ext>
              </a:extLst>
            </p:cNvPr>
            <p:cNvSpPr/>
            <p:nvPr/>
          </p:nvSpPr>
          <p:spPr>
            <a:xfrm>
              <a:off x="5641954" y="4228264"/>
              <a:ext cx="277318" cy="2502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a:p>
          </p:txBody>
        </p:sp>
      </p:grpSp>
      <p:sp>
        <p:nvSpPr>
          <p:cNvPr id="18" name="Plus 17">
            <a:extLst>
              <a:ext uri="{FF2B5EF4-FFF2-40B4-BE49-F238E27FC236}">
                <a16:creationId xmlns:a16="http://schemas.microsoft.com/office/drawing/2014/main" id="{DBC6C30B-DFC9-A141-B8D9-45BBDC6767E8}"/>
              </a:ext>
            </a:extLst>
          </p:cNvPr>
          <p:cNvSpPr>
            <a:spLocks noChangeAspect="1"/>
          </p:cNvSpPr>
          <p:nvPr/>
        </p:nvSpPr>
        <p:spPr>
          <a:xfrm>
            <a:off x="2647776" y="3922493"/>
            <a:ext cx="444846" cy="457200"/>
          </a:xfrm>
          <a:prstGeom prst="mathPlus">
            <a:avLst/>
          </a:prstGeom>
          <a:solidFill>
            <a:schemeClr val="bg1">
              <a:lumMod val="65000"/>
            </a:schemeClr>
          </a:solidFill>
          <a:ln>
            <a:noFill/>
          </a:ln>
          <a:effectLst>
            <a:outerShdw blurRad="50800" dist="38100" dir="5400000" sx="105000" sy="105000" algn="t" rotWithShape="0">
              <a:prstClr val="black">
                <a:alpha val="75000"/>
              </a:prstClr>
            </a:outerShdw>
          </a:effectLst>
          <a:scene3d>
            <a:camera prst="orthographicFront"/>
            <a:lightRig rig="flood" dir="t"/>
          </a:scene3d>
          <a:sp3d contourW="25400" prstMaterial="dkEdge">
            <a:bevelT w="165100" prst="coolSlant"/>
            <a:bevelB/>
            <a:contourClr>
              <a:schemeClr val="tx1">
                <a:lumMod val="85000"/>
                <a:lumOff val="1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n-US"/>
          </a:p>
        </p:txBody>
      </p:sp>
      <p:sp>
        <p:nvSpPr>
          <p:cNvPr id="19" name="Title 1">
            <a:extLst>
              <a:ext uri="{FF2B5EF4-FFF2-40B4-BE49-F238E27FC236}">
                <a16:creationId xmlns:a16="http://schemas.microsoft.com/office/drawing/2014/main" id="{17765223-F6BB-154C-8F0E-70E5A61A7523}"/>
              </a:ext>
            </a:extLst>
          </p:cNvPr>
          <p:cNvSpPr txBox="1">
            <a:spLocks/>
          </p:cNvSpPr>
          <p:nvPr/>
        </p:nvSpPr>
        <p:spPr>
          <a:xfrm>
            <a:off x="7436946" y="5214109"/>
            <a:ext cx="2519722"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600" dirty="0" err="1">
                <a:effectLst>
                  <a:glow rad="1905000">
                    <a:schemeClr val="bg1"/>
                  </a:glow>
                  <a:outerShdw blurRad="50800" dist="50800" dir="5400000" sx="1000" sy="1000" algn="ctr" rotWithShape="0">
                    <a:srgbClr val="000000"/>
                  </a:outerShdw>
                </a:effectLst>
              </a:rPr>
              <a:t>WordStream</a:t>
            </a:r>
            <a:endParaRPr lang="en-US" sz="3600" dirty="0">
              <a:effectLst>
                <a:glow rad="1905000">
                  <a:schemeClr val="bg1"/>
                </a:glow>
                <a:outerShdw blurRad="50800" dist="50800" dir="5400000" sx="1000" sy="1000" algn="ctr" rotWithShape="0">
                  <a:srgbClr val="000000"/>
                </a:outerShdw>
              </a:effectLst>
            </a:endParaRPr>
          </a:p>
        </p:txBody>
      </p:sp>
      <p:pic>
        <p:nvPicPr>
          <p:cNvPr id="20" name="Picture 19">
            <a:extLst>
              <a:ext uri="{FF2B5EF4-FFF2-40B4-BE49-F238E27FC236}">
                <a16:creationId xmlns:a16="http://schemas.microsoft.com/office/drawing/2014/main" id="{94677C1F-F4BC-4C4D-A050-71CF251D7600}"/>
              </a:ext>
            </a:extLst>
          </p:cNvPr>
          <p:cNvPicPr>
            <a:picLocks noChangeAspect="1"/>
          </p:cNvPicPr>
          <p:nvPr/>
        </p:nvPicPr>
        <p:blipFill>
          <a:blip r:embed="rId5"/>
          <a:stretch>
            <a:fillRect/>
          </a:stretch>
        </p:blipFill>
        <p:spPr>
          <a:xfrm>
            <a:off x="5808005" y="1888167"/>
            <a:ext cx="5396910" cy="3128463"/>
          </a:xfrm>
          <a:prstGeom prst="rect">
            <a:avLst/>
          </a:prstGeom>
        </p:spPr>
      </p:pic>
      <p:graphicFrame>
        <p:nvGraphicFramePr>
          <p:cNvPr id="21" name="Table 20">
            <a:extLst>
              <a:ext uri="{FF2B5EF4-FFF2-40B4-BE49-F238E27FC236}">
                <a16:creationId xmlns:a16="http://schemas.microsoft.com/office/drawing/2014/main" id="{0F9A6089-1430-5A44-9D63-93E529682474}"/>
              </a:ext>
            </a:extLst>
          </p:cNvPr>
          <p:cNvGraphicFramePr>
            <a:graphicFrameLocks noGrp="1"/>
          </p:cNvGraphicFramePr>
          <p:nvPr>
            <p:extLst>
              <p:ext uri="{D42A27DB-BD31-4B8C-83A1-F6EECF244321}">
                <p14:modId xmlns:p14="http://schemas.microsoft.com/office/powerpoint/2010/main" val="3428479694"/>
              </p:ext>
            </p:extLst>
          </p:nvPr>
        </p:nvGraphicFramePr>
        <p:xfrm>
          <a:off x="5984047" y="4997286"/>
          <a:ext cx="4754880" cy="370840"/>
        </p:xfrm>
        <a:graphic>
          <a:graphicData uri="http://schemas.openxmlformats.org/drawingml/2006/table">
            <a:tbl>
              <a:tblPr firstRow="1" bandRow="1">
                <a:tableStyleId>{2D5ABB26-0587-4C30-8999-92F81FD0307C}</a:tableStyleId>
              </a:tblPr>
              <a:tblGrid>
                <a:gridCol w="396240">
                  <a:extLst>
                    <a:ext uri="{9D8B030D-6E8A-4147-A177-3AD203B41FA5}">
                      <a16:colId xmlns:a16="http://schemas.microsoft.com/office/drawing/2014/main" val="1766728331"/>
                    </a:ext>
                  </a:extLst>
                </a:gridCol>
                <a:gridCol w="396240">
                  <a:extLst>
                    <a:ext uri="{9D8B030D-6E8A-4147-A177-3AD203B41FA5}">
                      <a16:colId xmlns:a16="http://schemas.microsoft.com/office/drawing/2014/main" val="3908438796"/>
                    </a:ext>
                  </a:extLst>
                </a:gridCol>
                <a:gridCol w="396240">
                  <a:extLst>
                    <a:ext uri="{9D8B030D-6E8A-4147-A177-3AD203B41FA5}">
                      <a16:colId xmlns:a16="http://schemas.microsoft.com/office/drawing/2014/main" val="4232999507"/>
                    </a:ext>
                  </a:extLst>
                </a:gridCol>
                <a:gridCol w="396240">
                  <a:extLst>
                    <a:ext uri="{9D8B030D-6E8A-4147-A177-3AD203B41FA5}">
                      <a16:colId xmlns:a16="http://schemas.microsoft.com/office/drawing/2014/main" val="3667642239"/>
                    </a:ext>
                  </a:extLst>
                </a:gridCol>
                <a:gridCol w="396240">
                  <a:extLst>
                    <a:ext uri="{9D8B030D-6E8A-4147-A177-3AD203B41FA5}">
                      <a16:colId xmlns:a16="http://schemas.microsoft.com/office/drawing/2014/main" val="231860767"/>
                    </a:ext>
                  </a:extLst>
                </a:gridCol>
                <a:gridCol w="396240">
                  <a:extLst>
                    <a:ext uri="{9D8B030D-6E8A-4147-A177-3AD203B41FA5}">
                      <a16:colId xmlns:a16="http://schemas.microsoft.com/office/drawing/2014/main" val="985379764"/>
                    </a:ext>
                  </a:extLst>
                </a:gridCol>
                <a:gridCol w="396240">
                  <a:extLst>
                    <a:ext uri="{9D8B030D-6E8A-4147-A177-3AD203B41FA5}">
                      <a16:colId xmlns:a16="http://schemas.microsoft.com/office/drawing/2014/main" val="1685320733"/>
                    </a:ext>
                  </a:extLst>
                </a:gridCol>
                <a:gridCol w="396240">
                  <a:extLst>
                    <a:ext uri="{9D8B030D-6E8A-4147-A177-3AD203B41FA5}">
                      <a16:colId xmlns:a16="http://schemas.microsoft.com/office/drawing/2014/main" val="2264963685"/>
                    </a:ext>
                  </a:extLst>
                </a:gridCol>
                <a:gridCol w="396240">
                  <a:extLst>
                    <a:ext uri="{9D8B030D-6E8A-4147-A177-3AD203B41FA5}">
                      <a16:colId xmlns:a16="http://schemas.microsoft.com/office/drawing/2014/main" val="3897286713"/>
                    </a:ext>
                  </a:extLst>
                </a:gridCol>
                <a:gridCol w="396240">
                  <a:extLst>
                    <a:ext uri="{9D8B030D-6E8A-4147-A177-3AD203B41FA5}">
                      <a16:colId xmlns:a16="http://schemas.microsoft.com/office/drawing/2014/main" val="246647575"/>
                    </a:ext>
                  </a:extLst>
                </a:gridCol>
                <a:gridCol w="396240">
                  <a:extLst>
                    <a:ext uri="{9D8B030D-6E8A-4147-A177-3AD203B41FA5}">
                      <a16:colId xmlns:a16="http://schemas.microsoft.com/office/drawing/2014/main" val="2947246946"/>
                    </a:ext>
                  </a:extLst>
                </a:gridCol>
                <a:gridCol w="396240">
                  <a:extLst>
                    <a:ext uri="{9D8B030D-6E8A-4147-A177-3AD203B41FA5}">
                      <a16:colId xmlns:a16="http://schemas.microsoft.com/office/drawing/2014/main" val="513412167"/>
                    </a:ext>
                  </a:extLst>
                </a:gridCol>
              </a:tblGrid>
              <a:tr h="370840">
                <a:tc>
                  <a:txBody>
                    <a:bodyPr/>
                    <a:lstStyle/>
                    <a:p>
                      <a:pPr algn="ctr"/>
                      <a:r>
                        <a:rPr lang="en-US" sz="700" spc="20" baseline="0" dirty="0">
                          <a:latin typeface="Arial" panose="020B0604020202020204" pitchFamily="34" charset="0"/>
                          <a:cs typeface="Arial" panose="020B0604020202020204" pitchFamily="34" charset="0"/>
                        </a:rPr>
                        <a:t>Jan</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Feb</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Mar</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Apr</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May</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Jun</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Jul</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Aug</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Sep</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Oct</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Nov</a:t>
                      </a:r>
                    </a:p>
                  </a:txBody>
                  <a:tcPr marL="0" marR="0" marT="0" marB="0" anchor="ctr"/>
                </a:tc>
                <a:tc>
                  <a:txBody>
                    <a:bodyPr/>
                    <a:lstStyle/>
                    <a:p>
                      <a:pPr algn="ctr"/>
                      <a:r>
                        <a:rPr lang="en-US" sz="700" spc="20" baseline="0" dirty="0">
                          <a:latin typeface="Arial" panose="020B0604020202020204" pitchFamily="34" charset="0"/>
                          <a:cs typeface="Arial" panose="020B0604020202020204" pitchFamily="34" charset="0"/>
                        </a:rPr>
                        <a:t>Dec</a:t>
                      </a:r>
                    </a:p>
                  </a:txBody>
                  <a:tcPr marL="0" marR="0" marT="0" marB="0" anchor="ctr"/>
                </a:tc>
                <a:extLst>
                  <a:ext uri="{0D108BD9-81ED-4DB2-BD59-A6C34878D82A}">
                    <a16:rowId xmlns:a16="http://schemas.microsoft.com/office/drawing/2014/main" val="3515166684"/>
                  </a:ext>
                </a:extLst>
              </a:tr>
            </a:tbl>
          </a:graphicData>
        </a:graphic>
      </p:graphicFrame>
    </p:spTree>
    <p:extLst>
      <p:ext uri="{BB962C8B-B14F-4D97-AF65-F5344CB8AC3E}">
        <p14:creationId xmlns:p14="http://schemas.microsoft.com/office/powerpoint/2010/main" val="14793821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EBC55AC-D101-5B47-8604-AD9F7FA87ABE}"/>
              </a:ext>
            </a:extLst>
          </p:cNvPr>
          <p:cNvSpPr/>
          <p:nvPr/>
        </p:nvSpPr>
        <p:spPr>
          <a:xfrm>
            <a:off x="8005763" y="4303315"/>
            <a:ext cx="4186237" cy="25546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71C716-232B-4548-8BF6-3DB543D166DF}"/>
              </a:ext>
            </a:extLst>
          </p:cNvPr>
          <p:cNvSpPr>
            <a:spLocks noGrp="1"/>
          </p:cNvSpPr>
          <p:nvPr>
            <p:ph type="title"/>
          </p:nvPr>
        </p:nvSpPr>
        <p:spPr/>
        <p:txBody>
          <a:bodyPr/>
          <a:lstStyle/>
          <a:p>
            <a:r>
              <a:rPr lang="en-US" dirty="0"/>
              <a:t>Related Work</a:t>
            </a:r>
          </a:p>
        </p:txBody>
      </p:sp>
      <p:sp>
        <p:nvSpPr>
          <p:cNvPr id="3" name="Title 1">
            <a:extLst>
              <a:ext uri="{FF2B5EF4-FFF2-40B4-BE49-F238E27FC236}">
                <a16:creationId xmlns:a16="http://schemas.microsoft.com/office/drawing/2014/main" id="{DF780020-0273-7B4A-953E-173484445FA4}"/>
              </a:ext>
            </a:extLst>
          </p:cNvPr>
          <p:cNvSpPr txBox="1">
            <a:spLocks/>
          </p:cNvSpPr>
          <p:nvPr/>
        </p:nvSpPr>
        <p:spPr>
          <a:xfrm>
            <a:off x="2068425" y="1344469"/>
            <a:ext cx="333701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200" b="1" dirty="0"/>
              <a:t>Word cloud models  </a:t>
            </a:r>
          </a:p>
        </p:txBody>
      </p:sp>
      <p:pic>
        <p:nvPicPr>
          <p:cNvPr id="5" name="Picture 4">
            <a:extLst>
              <a:ext uri="{FF2B5EF4-FFF2-40B4-BE49-F238E27FC236}">
                <a16:creationId xmlns:a16="http://schemas.microsoft.com/office/drawing/2014/main" id="{35073E4C-45DA-1345-921A-9345ACB25FF7}"/>
              </a:ext>
            </a:extLst>
          </p:cNvPr>
          <p:cNvPicPr>
            <a:picLocks noChangeAspect="1"/>
          </p:cNvPicPr>
          <p:nvPr/>
        </p:nvPicPr>
        <p:blipFill>
          <a:blip r:embed="rId2"/>
          <a:stretch>
            <a:fillRect/>
          </a:stretch>
        </p:blipFill>
        <p:spPr>
          <a:xfrm>
            <a:off x="2237609" y="4397587"/>
            <a:ext cx="2875776" cy="1928960"/>
          </a:xfrm>
          <a:prstGeom prst="rect">
            <a:avLst/>
          </a:prstGeom>
        </p:spPr>
      </p:pic>
      <p:sp>
        <p:nvSpPr>
          <p:cNvPr id="8" name="Title 1">
            <a:extLst>
              <a:ext uri="{FF2B5EF4-FFF2-40B4-BE49-F238E27FC236}">
                <a16:creationId xmlns:a16="http://schemas.microsoft.com/office/drawing/2014/main" id="{76CCDD32-76E8-9D49-93D6-7E1C46ED3F4C}"/>
              </a:ext>
            </a:extLst>
          </p:cNvPr>
          <p:cNvSpPr txBox="1">
            <a:spLocks/>
          </p:cNvSpPr>
          <p:nvPr/>
        </p:nvSpPr>
        <p:spPr>
          <a:xfrm>
            <a:off x="6008119" y="1344469"/>
            <a:ext cx="44046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200" b="1" dirty="0"/>
              <a:t>Time Series Visualizations</a:t>
            </a:r>
          </a:p>
        </p:txBody>
      </p:sp>
      <p:pic>
        <p:nvPicPr>
          <p:cNvPr id="12" name="Picture 11">
            <a:extLst>
              <a:ext uri="{FF2B5EF4-FFF2-40B4-BE49-F238E27FC236}">
                <a16:creationId xmlns:a16="http://schemas.microsoft.com/office/drawing/2014/main" id="{475477FD-1BB1-E24D-8123-924897D9920A}"/>
              </a:ext>
            </a:extLst>
          </p:cNvPr>
          <p:cNvPicPr>
            <a:picLocks noChangeAspect="1"/>
          </p:cNvPicPr>
          <p:nvPr/>
        </p:nvPicPr>
        <p:blipFill>
          <a:blip r:embed="rId3"/>
          <a:stretch>
            <a:fillRect/>
          </a:stretch>
        </p:blipFill>
        <p:spPr>
          <a:xfrm>
            <a:off x="6720844" y="2458212"/>
            <a:ext cx="2961772" cy="1802984"/>
          </a:xfrm>
          <a:prstGeom prst="rect">
            <a:avLst/>
          </a:prstGeom>
        </p:spPr>
      </p:pic>
      <p:sp>
        <p:nvSpPr>
          <p:cNvPr id="13" name="Title 1">
            <a:extLst>
              <a:ext uri="{FF2B5EF4-FFF2-40B4-BE49-F238E27FC236}">
                <a16:creationId xmlns:a16="http://schemas.microsoft.com/office/drawing/2014/main" id="{5DD1FDB9-31AC-7742-B0CB-6D408CCC74BA}"/>
              </a:ext>
            </a:extLst>
          </p:cNvPr>
          <p:cNvSpPr txBox="1">
            <a:spLocks/>
          </p:cNvSpPr>
          <p:nvPr/>
        </p:nvSpPr>
        <p:spPr>
          <a:xfrm>
            <a:off x="427133" y="2670032"/>
            <a:ext cx="135213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err="1"/>
              <a:t>Wordle</a:t>
            </a:r>
            <a:r>
              <a:rPr lang="en-US" sz="2400" dirty="0"/>
              <a:t> [1]</a:t>
            </a:r>
          </a:p>
        </p:txBody>
      </p:sp>
      <p:pic>
        <p:nvPicPr>
          <p:cNvPr id="14" name="Picture 13">
            <a:extLst>
              <a:ext uri="{FF2B5EF4-FFF2-40B4-BE49-F238E27FC236}">
                <a16:creationId xmlns:a16="http://schemas.microsoft.com/office/drawing/2014/main" id="{E0D32E0B-A410-B349-A031-3C629D445FE4}"/>
              </a:ext>
            </a:extLst>
          </p:cNvPr>
          <p:cNvPicPr>
            <a:picLocks noChangeAspect="1"/>
          </p:cNvPicPr>
          <p:nvPr/>
        </p:nvPicPr>
        <p:blipFill>
          <a:blip r:embed="rId4"/>
          <a:stretch>
            <a:fillRect/>
          </a:stretch>
        </p:blipFill>
        <p:spPr>
          <a:xfrm>
            <a:off x="2068425" y="2542267"/>
            <a:ext cx="3214144" cy="1773466"/>
          </a:xfrm>
          <a:prstGeom prst="rect">
            <a:avLst/>
          </a:prstGeom>
        </p:spPr>
      </p:pic>
      <p:sp>
        <p:nvSpPr>
          <p:cNvPr id="15" name="Title 1">
            <a:extLst>
              <a:ext uri="{FF2B5EF4-FFF2-40B4-BE49-F238E27FC236}">
                <a16:creationId xmlns:a16="http://schemas.microsoft.com/office/drawing/2014/main" id="{CD11EC6C-4A37-8C42-B3DF-8F0403928388}"/>
              </a:ext>
            </a:extLst>
          </p:cNvPr>
          <p:cNvSpPr txBox="1">
            <a:spLocks/>
          </p:cNvSpPr>
          <p:nvPr/>
        </p:nvSpPr>
        <p:spPr>
          <a:xfrm>
            <a:off x="427133" y="4583526"/>
            <a:ext cx="135213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pPr algn="ctr"/>
            <a:r>
              <a:rPr lang="en-US" sz="2400" dirty="0"/>
              <a:t>Parallel Tag Cloud [2]</a:t>
            </a:r>
          </a:p>
        </p:txBody>
      </p:sp>
      <p:pic>
        <p:nvPicPr>
          <p:cNvPr id="16" name="Picture 15">
            <a:extLst>
              <a:ext uri="{FF2B5EF4-FFF2-40B4-BE49-F238E27FC236}">
                <a16:creationId xmlns:a16="http://schemas.microsoft.com/office/drawing/2014/main" id="{6A125594-DB48-0C48-AA2E-ACEF21EF616E}"/>
              </a:ext>
            </a:extLst>
          </p:cNvPr>
          <p:cNvPicPr>
            <a:picLocks noChangeAspect="1"/>
          </p:cNvPicPr>
          <p:nvPr/>
        </p:nvPicPr>
        <p:blipFill rotWithShape="1">
          <a:blip r:embed="rId5"/>
          <a:srcRect l="24396"/>
          <a:stretch/>
        </p:blipFill>
        <p:spPr>
          <a:xfrm>
            <a:off x="6369368" y="4471226"/>
            <a:ext cx="3782125" cy="1781682"/>
          </a:xfrm>
          <a:prstGeom prst="rect">
            <a:avLst/>
          </a:prstGeom>
        </p:spPr>
      </p:pic>
      <p:sp>
        <p:nvSpPr>
          <p:cNvPr id="17" name="Title 1">
            <a:extLst>
              <a:ext uri="{FF2B5EF4-FFF2-40B4-BE49-F238E27FC236}">
                <a16:creationId xmlns:a16="http://schemas.microsoft.com/office/drawing/2014/main" id="{DECF3E4C-AB58-704D-881D-D13AA31F0B41}"/>
              </a:ext>
            </a:extLst>
          </p:cNvPr>
          <p:cNvSpPr txBox="1">
            <a:spLocks/>
          </p:cNvSpPr>
          <p:nvPr/>
        </p:nvSpPr>
        <p:spPr>
          <a:xfrm>
            <a:off x="10405702" y="4798297"/>
            <a:ext cx="155562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a:t>Stacked Graph [4]</a:t>
            </a:r>
          </a:p>
        </p:txBody>
      </p:sp>
      <p:sp>
        <p:nvSpPr>
          <p:cNvPr id="19" name="Title 1">
            <a:extLst>
              <a:ext uri="{FF2B5EF4-FFF2-40B4-BE49-F238E27FC236}">
                <a16:creationId xmlns:a16="http://schemas.microsoft.com/office/drawing/2014/main" id="{3F660550-A1C6-F646-83E4-8C78E7E3305F}"/>
              </a:ext>
            </a:extLst>
          </p:cNvPr>
          <p:cNvSpPr txBox="1">
            <a:spLocks/>
          </p:cNvSpPr>
          <p:nvPr/>
        </p:nvSpPr>
        <p:spPr>
          <a:xfrm>
            <a:off x="10328912" y="2766218"/>
            <a:ext cx="155562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a:t>Theme-River [3]</a:t>
            </a:r>
          </a:p>
        </p:txBody>
      </p:sp>
      <p:cxnSp>
        <p:nvCxnSpPr>
          <p:cNvPr id="21" name="Straight Connector 20">
            <a:extLst>
              <a:ext uri="{FF2B5EF4-FFF2-40B4-BE49-F238E27FC236}">
                <a16:creationId xmlns:a16="http://schemas.microsoft.com/office/drawing/2014/main" id="{0235B214-C452-BB48-99FA-73714BFB6A26}"/>
              </a:ext>
            </a:extLst>
          </p:cNvPr>
          <p:cNvCxnSpPr>
            <a:cxnSpLocks/>
          </p:cNvCxnSpPr>
          <p:nvPr/>
        </p:nvCxnSpPr>
        <p:spPr>
          <a:xfrm>
            <a:off x="5715000" y="1794510"/>
            <a:ext cx="0" cy="445839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8198419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EBC55AC-D101-5B47-8604-AD9F7FA87ABE}"/>
              </a:ext>
            </a:extLst>
          </p:cNvPr>
          <p:cNvSpPr/>
          <p:nvPr/>
        </p:nvSpPr>
        <p:spPr>
          <a:xfrm>
            <a:off x="8005763" y="5065819"/>
            <a:ext cx="4186237" cy="17921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71C716-232B-4548-8BF6-3DB543D166DF}"/>
              </a:ext>
            </a:extLst>
          </p:cNvPr>
          <p:cNvSpPr>
            <a:spLocks noGrp="1"/>
          </p:cNvSpPr>
          <p:nvPr>
            <p:ph type="title"/>
          </p:nvPr>
        </p:nvSpPr>
        <p:spPr/>
        <p:txBody>
          <a:bodyPr/>
          <a:lstStyle/>
          <a:p>
            <a:r>
              <a:rPr lang="en-US" dirty="0"/>
              <a:t>Related Work</a:t>
            </a:r>
          </a:p>
        </p:txBody>
      </p:sp>
      <p:sp>
        <p:nvSpPr>
          <p:cNvPr id="3" name="Title 1">
            <a:extLst>
              <a:ext uri="{FF2B5EF4-FFF2-40B4-BE49-F238E27FC236}">
                <a16:creationId xmlns:a16="http://schemas.microsoft.com/office/drawing/2014/main" id="{DF780020-0273-7B4A-953E-173484445FA4}"/>
              </a:ext>
            </a:extLst>
          </p:cNvPr>
          <p:cNvSpPr txBox="1">
            <a:spLocks/>
          </p:cNvSpPr>
          <p:nvPr/>
        </p:nvSpPr>
        <p:spPr>
          <a:xfrm>
            <a:off x="4538160" y="1150508"/>
            <a:ext cx="311567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3200" b="1" dirty="0"/>
              <a:t>Combined models</a:t>
            </a:r>
          </a:p>
        </p:txBody>
      </p:sp>
      <p:pic>
        <p:nvPicPr>
          <p:cNvPr id="6" name="Picture 5">
            <a:extLst>
              <a:ext uri="{FF2B5EF4-FFF2-40B4-BE49-F238E27FC236}">
                <a16:creationId xmlns:a16="http://schemas.microsoft.com/office/drawing/2014/main" id="{66C8835C-B74D-A641-A415-50FD07C4F9BA}"/>
              </a:ext>
            </a:extLst>
          </p:cNvPr>
          <p:cNvPicPr>
            <a:picLocks noChangeAspect="1"/>
          </p:cNvPicPr>
          <p:nvPr/>
        </p:nvPicPr>
        <p:blipFill>
          <a:blip r:embed="rId2"/>
          <a:stretch>
            <a:fillRect/>
          </a:stretch>
        </p:blipFill>
        <p:spPr>
          <a:xfrm>
            <a:off x="215231" y="3117870"/>
            <a:ext cx="4989677" cy="2403866"/>
          </a:xfrm>
          <a:prstGeom prst="rect">
            <a:avLst/>
          </a:prstGeom>
        </p:spPr>
      </p:pic>
      <p:pic>
        <p:nvPicPr>
          <p:cNvPr id="7" name="Picture 6">
            <a:extLst>
              <a:ext uri="{FF2B5EF4-FFF2-40B4-BE49-F238E27FC236}">
                <a16:creationId xmlns:a16="http://schemas.microsoft.com/office/drawing/2014/main" id="{769E559F-6483-364C-8E9D-4E25F21689C3}"/>
              </a:ext>
            </a:extLst>
          </p:cNvPr>
          <p:cNvPicPr>
            <a:picLocks noChangeAspect="1"/>
          </p:cNvPicPr>
          <p:nvPr/>
        </p:nvPicPr>
        <p:blipFill>
          <a:blip r:embed="rId3"/>
          <a:stretch>
            <a:fillRect/>
          </a:stretch>
        </p:blipFill>
        <p:spPr>
          <a:xfrm>
            <a:off x="5677335" y="2421325"/>
            <a:ext cx="4868876" cy="1769110"/>
          </a:xfrm>
          <a:prstGeom prst="rect">
            <a:avLst/>
          </a:prstGeom>
        </p:spPr>
      </p:pic>
      <p:sp>
        <p:nvSpPr>
          <p:cNvPr id="22" name="Title 1">
            <a:extLst>
              <a:ext uri="{FF2B5EF4-FFF2-40B4-BE49-F238E27FC236}">
                <a16:creationId xmlns:a16="http://schemas.microsoft.com/office/drawing/2014/main" id="{EAB150B2-8F16-1844-AE9E-C4F382693EC4}"/>
              </a:ext>
            </a:extLst>
          </p:cNvPr>
          <p:cNvSpPr txBox="1">
            <a:spLocks/>
          </p:cNvSpPr>
          <p:nvPr/>
        </p:nvSpPr>
        <p:spPr>
          <a:xfrm>
            <a:off x="2251173" y="5299127"/>
            <a:ext cx="135213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a:t>TIARA</a:t>
            </a:r>
          </a:p>
        </p:txBody>
      </p:sp>
      <p:sp>
        <p:nvSpPr>
          <p:cNvPr id="23" name="Title 1">
            <a:extLst>
              <a:ext uri="{FF2B5EF4-FFF2-40B4-BE49-F238E27FC236}">
                <a16:creationId xmlns:a16="http://schemas.microsoft.com/office/drawing/2014/main" id="{07E55F3D-35EB-3D44-AB91-AF9254A88F72}"/>
              </a:ext>
            </a:extLst>
          </p:cNvPr>
          <p:cNvSpPr txBox="1">
            <a:spLocks/>
          </p:cNvSpPr>
          <p:nvPr/>
        </p:nvSpPr>
        <p:spPr>
          <a:xfrm>
            <a:off x="10677732" y="2566072"/>
            <a:ext cx="135213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err="1"/>
              <a:t>TextFlow</a:t>
            </a:r>
            <a:endParaRPr lang="en-US" sz="2400" dirty="0"/>
          </a:p>
        </p:txBody>
      </p:sp>
      <p:pic>
        <p:nvPicPr>
          <p:cNvPr id="20" name="Picture 19">
            <a:extLst>
              <a:ext uri="{FF2B5EF4-FFF2-40B4-BE49-F238E27FC236}">
                <a16:creationId xmlns:a16="http://schemas.microsoft.com/office/drawing/2014/main" id="{23A4E30A-61A7-1B4D-8BA9-5A7BB2B10A3B}"/>
              </a:ext>
            </a:extLst>
          </p:cNvPr>
          <p:cNvPicPr>
            <a:picLocks noChangeAspect="1"/>
          </p:cNvPicPr>
          <p:nvPr/>
        </p:nvPicPr>
        <p:blipFill>
          <a:blip r:embed="rId4"/>
          <a:stretch>
            <a:fillRect/>
          </a:stretch>
        </p:blipFill>
        <p:spPr>
          <a:xfrm>
            <a:off x="5677335" y="4539607"/>
            <a:ext cx="4900928" cy="1953268"/>
          </a:xfrm>
          <a:prstGeom prst="rect">
            <a:avLst/>
          </a:prstGeom>
        </p:spPr>
      </p:pic>
      <p:sp>
        <p:nvSpPr>
          <p:cNvPr id="24" name="Title 1">
            <a:extLst>
              <a:ext uri="{FF2B5EF4-FFF2-40B4-BE49-F238E27FC236}">
                <a16:creationId xmlns:a16="http://schemas.microsoft.com/office/drawing/2014/main" id="{FE55C353-A665-B74B-9553-8B4972A9FA95}"/>
              </a:ext>
            </a:extLst>
          </p:cNvPr>
          <p:cNvSpPr txBox="1">
            <a:spLocks/>
          </p:cNvSpPr>
          <p:nvPr/>
        </p:nvSpPr>
        <p:spPr>
          <a:xfrm>
            <a:off x="10677731" y="4853459"/>
            <a:ext cx="135213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rgbClr val="21395C"/>
                </a:solidFill>
                <a:latin typeface="Arial Narrow" panose="020B0606020202030204" pitchFamily="34" charset="0"/>
                <a:ea typeface="+mj-ea"/>
                <a:cs typeface="+mj-cs"/>
              </a:defRPr>
            </a:lvl1pPr>
          </a:lstStyle>
          <a:p>
            <a:r>
              <a:rPr lang="en-US" sz="2400" dirty="0" err="1"/>
              <a:t>EvoRiver</a:t>
            </a:r>
            <a:endParaRPr lang="en-US" sz="2400" dirty="0"/>
          </a:p>
        </p:txBody>
      </p:sp>
    </p:spTree>
    <p:extLst>
      <p:ext uri="{BB962C8B-B14F-4D97-AF65-F5344CB8AC3E}">
        <p14:creationId xmlns:p14="http://schemas.microsoft.com/office/powerpoint/2010/main" val="31250314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3" name="Rectangle 2">
            <a:extLst>
              <a:ext uri="{FF2B5EF4-FFF2-40B4-BE49-F238E27FC236}">
                <a16:creationId xmlns:a16="http://schemas.microsoft.com/office/drawing/2014/main" id="{AEB8A7C4-6EC2-D94A-9FDC-2134084F8E62}"/>
              </a:ext>
            </a:extLst>
          </p:cNvPr>
          <p:cNvSpPr/>
          <p:nvPr/>
        </p:nvSpPr>
        <p:spPr>
          <a:xfrm>
            <a:off x="3837661" y="2391260"/>
            <a:ext cx="1279436"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graphicFrame>
        <p:nvGraphicFramePr>
          <p:cNvPr id="20" name="Diagram 19">
            <a:extLst>
              <a:ext uri="{FF2B5EF4-FFF2-40B4-BE49-F238E27FC236}">
                <a16:creationId xmlns:a16="http://schemas.microsoft.com/office/drawing/2014/main" id="{CBF92050-2167-E842-9EC3-EF3A304D88B8}"/>
              </a:ext>
            </a:extLst>
          </p:cNvPr>
          <p:cNvGraphicFramePr/>
          <p:nvPr>
            <p:extLst>
              <p:ext uri="{D42A27DB-BD31-4B8C-83A1-F6EECF244321}">
                <p14:modId xmlns:p14="http://schemas.microsoft.com/office/powerpoint/2010/main" val="725489138"/>
              </p:ext>
            </p:extLst>
          </p:nvPr>
        </p:nvGraphicFramePr>
        <p:xfrm>
          <a:off x="6445321" y="2148493"/>
          <a:ext cx="3569547" cy="3246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07862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3" name="Rectangle 2">
            <a:extLst>
              <a:ext uri="{FF2B5EF4-FFF2-40B4-BE49-F238E27FC236}">
                <a16:creationId xmlns:a16="http://schemas.microsoft.com/office/drawing/2014/main" id="{AEB8A7C4-6EC2-D94A-9FDC-2134084F8E62}"/>
              </a:ext>
            </a:extLst>
          </p:cNvPr>
          <p:cNvSpPr/>
          <p:nvPr/>
        </p:nvSpPr>
        <p:spPr>
          <a:xfrm>
            <a:off x="3886133" y="3233006"/>
            <a:ext cx="1212092"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pic>
        <p:nvPicPr>
          <p:cNvPr id="21" name="Picture 20">
            <a:extLst>
              <a:ext uri="{FF2B5EF4-FFF2-40B4-BE49-F238E27FC236}">
                <a16:creationId xmlns:a16="http://schemas.microsoft.com/office/drawing/2014/main" id="{F5B528F2-572C-E243-8B61-B94C6023E051}"/>
              </a:ext>
            </a:extLst>
          </p:cNvPr>
          <p:cNvPicPr>
            <a:picLocks noChangeAspect="1"/>
          </p:cNvPicPr>
          <p:nvPr/>
        </p:nvPicPr>
        <p:blipFill rotWithShape="1">
          <a:blip r:embed="rId2"/>
          <a:srcRect t="7576" b="49528"/>
          <a:stretch/>
        </p:blipFill>
        <p:spPr>
          <a:xfrm>
            <a:off x="5098225" y="3164871"/>
            <a:ext cx="7141819" cy="2157387"/>
          </a:xfrm>
          <a:prstGeom prst="rect">
            <a:avLst/>
          </a:prstGeom>
        </p:spPr>
      </p:pic>
      <p:sp>
        <p:nvSpPr>
          <p:cNvPr id="22" name="TextBox 21">
            <a:extLst>
              <a:ext uri="{FF2B5EF4-FFF2-40B4-BE49-F238E27FC236}">
                <a16:creationId xmlns:a16="http://schemas.microsoft.com/office/drawing/2014/main" id="{B1ED87F7-0DB7-F540-8E5A-C8B71AFB0031}"/>
              </a:ext>
            </a:extLst>
          </p:cNvPr>
          <p:cNvSpPr txBox="1"/>
          <p:nvPr/>
        </p:nvSpPr>
        <p:spPr>
          <a:xfrm>
            <a:off x="7316228" y="2509882"/>
            <a:ext cx="1025971" cy="400110"/>
          </a:xfrm>
          <a:prstGeom prst="rect">
            <a:avLst/>
          </a:prstGeom>
          <a:noFill/>
        </p:spPr>
        <p:txBody>
          <a:bodyPr wrap="square" rtlCol="0">
            <a:spAutoFit/>
          </a:bodyPr>
          <a:lstStyle/>
          <a:p>
            <a:r>
              <a:rPr lang="en-US" sz="2000" b="1" dirty="0">
                <a:effectLst>
                  <a:outerShdw blurRad="50800" dist="38100" dir="5400000" algn="t" rotWithShape="0">
                    <a:prstClr val="black">
                      <a:alpha val="40000"/>
                    </a:prstClr>
                  </a:outerShdw>
                </a:effectLst>
                <a:latin typeface="Arial" panose="020B0604020202020204" pitchFamily="34" charset="0"/>
                <a:cs typeface="Arial" panose="020B0604020202020204" pitchFamily="34" charset="0"/>
              </a:rPr>
              <a:t>Boxes</a:t>
            </a:r>
          </a:p>
        </p:txBody>
      </p:sp>
      <p:sp>
        <p:nvSpPr>
          <p:cNvPr id="23" name="Down Arrow 22">
            <a:extLst>
              <a:ext uri="{FF2B5EF4-FFF2-40B4-BE49-F238E27FC236}">
                <a16:creationId xmlns:a16="http://schemas.microsoft.com/office/drawing/2014/main" id="{11427EB6-F19B-534E-825C-B613636BFDE0}"/>
              </a:ext>
            </a:extLst>
          </p:cNvPr>
          <p:cNvSpPr/>
          <p:nvPr/>
        </p:nvSpPr>
        <p:spPr>
          <a:xfrm rot="18622624">
            <a:off x="8378835" y="2781704"/>
            <a:ext cx="164888" cy="384096"/>
          </a:xfrm>
          <a:prstGeom prst="downArrow">
            <a:avLst>
              <a:gd name="adj1" fmla="val 50000"/>
              <a:gd name="adj2" fmla="val 77163"/>
            </a:avLst>
          </a:prstGeom>
          <a:solidFill>
            <a:schemeClr val="bg1">
              <a:lumMod val="75000"/>
            </a:schemeClr>
          </a:solidFill>
          <a:ln>
            <a:noFill/>
          </a:ln>
          <a:effectLst>
            <a:outerShdw blurRad="152400" dist="38100" dir="2700000" algn="tl" rotWithShape="0">
              <a:prstClr val="black">
                <a:alpha val="40000"/>
              </a:prstClr>
            </a:outerShdw>
          </a:effectLst>
          <a:scene3d>
            <a:camera prst="orthographicFront"/>
            <a:lightRig rig="threePt" dir="t"/>
          </a:scene3d>
          <a:sp3d contourW="12700" prstMaterial="dkEdge">
            <a:bevelT prst="angle"/>
            <a:bevelB prst="angl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Down Arrow 23">
            <a:extLst>
              <a:ext uri="{FF2B5EF4-FFF2-40B4-BE49-F238E27FC236}">
                <a16:creationId xmlns:a16="http://schemas.microsoft.com/office/drawing/2014/main" id="{DB60725D-60CC-2B4B-8C93-641BB1B0D72F}"/>
              </a:ext>
            </a:extLst>
          </p:cNvPr>
          <p:cNvSpPr/>
          <p:nvPr/>
        </p:nvSpPr>
        <p:spPr>
          <a:xfrm rot="2324974">
            <a:off x="7109387" y="2841112"/>
            <a:ext cx="164888" cy="384096"/>
          </a:xfrm>
          <a:prstGeom prst="downArrow">
            <a:avLst>
              <a:gd name="adj1" fmla="val 50000"/>
              <a:gd name="adj2" fmla="val 77163"/>
            </a:avLst>
          </a:prstGeom>
          <a:solidFill>
            <a:schemeClr val="bg1">
              <a:lumMod val="75000"/>
            </a:schemeClr>
          </a:solidFill>
          <a:ln>
            <a:noFill/>
          </a:ln>
          <a:effectLst>
            <a:outerShdw blurRad="152400" dist="38100" dir="2700000" algn="tl" rotWithShape="0">
              <a:prstClr val="black">
                <a:alpha val="40000"/>
              </a:prstClr>
            </a:outerShdw>
          </a:effectLst>
          <a:scene3d>
            <a:camera prst="orthographicFront"/>
            <a:lightRig rig="threePt" dir="t"/>
          </a:scene3d>
          <a:sp3d contourW="12700" prstMaterial="dkEdge">
            <a:bevelT prst="angle"/>
            <a:bevelB prst="angl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680869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3" name="Rectangle 2">
            <a:extLst>
              <a:ext uri="{FF2B5EF4-FFF2-40B4-BE49-F238E27FC236}">
                <a16:creationId xmlns:a16="http://schemas.microsoft.com/office/drawing/2014/main" id="{AEB8A7C4-6EC2-D94A-9FDC-2134084F8E62}"/>
              </a:ext>
            </a:extLst>
          </p:cNvPr>
          <p:cNvSpPr/>
          <p:nvPr/>
        </p:nvSpPr>
        <p:spPr>
          <a:xfrm>
            <a:off x="3883697" y="4107402"/>
            <a:ext cx="1208556"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pic>
        <p:nvPicPr>
          <p:cNvPr id="21" name="Picture 20">
            <a:extLst>
              <a:ext uri="{FF2B5EF4-FFF2-40B4-BE49-F238E27FC236}">
                <a16:creationId xmlns:a16="http://schemas.microsoft.com/office/drawing/2014/main" id="{F5B528F2-572C-E243-8B61-B94C6023E051}"/>
              </a:ext>
            </a:extLst>
          </p:cNvPr>
          <p:cNvPicPr>
            <a:picLocks noChangeAspect="1"/>
          </p:cNvPicPr>
          <p:nvPr/>
        </p:nvPicPr>
        <p:blipFill rotWithShape="1">
          <a:blip r:embed="rId2"/>
          <a:srcRect t="7576" b="49528"/>
          <a:stretch/>
        </p:blipFill>
        <p:spPr>
          <a:xfrm>
            <a:off x="5098225" y="3164871"/>
            <a:ext cx="7141819" cy="2157387"/>
          </a:xfrm>
          <a:prstGeom prst="rect">
            <a:avLst/>
          </a:prstGeom>
        </p:spPr>
      </p:pic>
      <p:sp>
        <p:nvSpPr>
          <p:cNvPr id="25" name="TextBox 24">
            <a:extLst>
              <a:ext uri="{FF2B5EF4-FFF2-40B4-BE49-F238E27FC236}">
                <a16:creationId xmlns:a16="http://schemas.microsoft.com/office/drawing/2014/main" id="{E452EE91-F550-2C47-871B-BCC712019C32}"/>
              </a:ext>
            </a:extLst>
          </p:cNvPr>
          <p:cNvSpPr txBox="1"/>
          <p:nvPr/>
        </p:nvSpPr>
        <p:spPr>
          <a:xfrm>
            <a:off x="7387270" y="2595240"/>
            <a:ext cx="2814968" cy="400110"/>
          </a:xfrm>
          <a:prstGeom prst="rect">
            <a:avLst/>
          </a:prstGeom>
          <a:noFill/>
        </p:spPr>
        <p:txBody>
          <a:bodyPr wrap="square" rtlCol="0">
            <a:spAutoFit/>
          </a:bodyPr>
          <a:lstStyle/>
          <a:p>
            <a:r>
              <a:rPr lang="en-US" sz="2000" b="1" dirty="0">
                <a:effectLst>
                  <a:outerShdw blurRad="190500" dist="88900" dir="1800000" algn="tl" rotWithShape="0">
                    <a:prstClr val="black">
                      <a:alpha val="35000"/>
                    </a:prstClr>
                  </a:outerShdw>
                </a:effectLst>
                <a:latin typeface="Arial" panose="020B0604020202020204" pitchFamily="34" charset="0"/>
                <a:cs typeface="Arial" panose="020B0604020202020204" pitchFamily="34" charset="0"/>
              </a:rPr>
              <a:t>Scanning position</a:t>
            </a:r>
          </a:p>
        </p:txBody>
      </p:sp>
      <p:sp>
        <p:nvSpPr>
          <p:cNvPr id="26" name="Down Arrow 25">
            <a:extLst>
              <a:ext uri="{FF2B5EF4-FFF2-40B4-BE49-F238E27FC236}">
                <a16:creationId xmlns:a16="http://schemas.microsoft.com/office/drawing/2014/main" id="{BCAF2393-9137-E041-B1CC-32A20283D333}"/>
              </a:ext>
            </a:extLst>
          </p:cNvPr>
          <p:cNvSpPr/>
          <p:nvPr/>
        </p:nvSpPr>
        <p:spPr>
          <a:xfrm rot="1562905">
            <a:off x="7141033" y="3040032"/>
            <a:ext cx="210312" cy="1097280"/>
          </a:xfrm>
          <a:prstGeom prst="downArrow">
            <a:avLst>
              <a:gd name="adj1" fmla="val 50000"/>
              <a:gd name="adj2" fmla="val 79630"/>
            </a:avLst>
          </a:prstGeom>
          <a:solidFill>
            <a:schemeClr val="bg1">
              <a:lumMod val="75000"/>
            </a:schemeClr>
          </a:solidFill>
          <a:ln>
            <a:noFill/>
          </a:ln>
          <a:effectLst>
            <a:outerShdw blurRad="152400" dist="38100" dir="2700000" algn="tl" rotWithShape="0">
              <a:prstClr val="black">
                <a:alpha val="40000"/>
              </a:prstClr>
            </a:outerShdw>
          </a:effectLst>
          <a:scene3d>
            <a:camera prst="orthographicFront"/>
            <a:lightRig rig="threePt" dir="t"/>
          </a:scene3d>
          <a:sp3d contourW="12700" prstMaterial="dkEdge">
            <a:bevelT prst="angle"/>
            <a:bevelB prst="angle"/>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F9CE8410-40FD-424D-8760-F10D03A4FBBE}"/>
              </a:ext>
            </a:extLst>
          </p:cNvPr>
          <p:cNvSpPr txBox="1"/>
          <p:nvPr/>
        </p:nvSpPr>
        <p:spPr>
          <a:xfrm>
            <a:off x="8244799" y="3629117"/>
            <a:ext cx="2298707" cy="307777"/>
          </a:xfrm>
          <a:prstGeom prst="rect">
            <a:avLst/>
          </a:prstGeom>
          <a:noFill/>
        </p:spPr>
        <p:txBody>
          <a:bodyPr wrap="square" rtlCol="0">
            <a:spAutoFit/>
          </a:bodyPr>
          <a:lstStyle/>
          <a:p>
            <a:r>
              <a:rPr lang="en-US" sz="1400" b="1" dirty="0" err="1">
                <a:solidFill>
                  <a:schemeClr val="accent1"/>
                </a:solidFill>
                <a:effectLst>
                  <a:outerShdw blurRad="190500" dist="88900" dir="1800000" algn="tl" rotWithShape="0">
                    <a:prstClr val="black">
                      <a:alpha val="35000"/>
                    </a:prstClr>
                  </a:outerShdw>
                </a:effectLst>
                <a:latin typeface="Arial" panose="020B0604020202020204" pitchFamily="34" charset="0"/>
                <a:cs typeface="Arial" panose="020B0604020202020204" pitchFamily="34" charset="0"/>
              </a:rPr>
              <a:t>StreamGraph</a:t>
            </a:r>
            <a:r>
              <a:rPr lang="en-US" sz="1400" b="1" dirty="0">
                <a:solidFill>
                  <a:schemeClr val="accent1"/>
                </a:solidFill>
                <a:effectLst>
                  <a:outerShdw blurRad="190500" dist="88900" dir="1800000" algn="tl" rotWithShape="0">
                    <a:prstClr val="black">
                      <a:alpha val="35000"/>
                    </a:prstClr>
                  </a:outerShdw>
                </a:effectLst>
                <a:latin typeface="Arial" panose="020B0604020202020204" pitchFamily="34" charset="0"/>
                <a:cs typeface="Arial" panose="020B0604020202020204" pitchFamily="34" charset="0"/>
              </a:rPr>
              <a:t> layer</a:t>
            </a:r>
          </a:p>
        </p:txBody>
      </p:sp>
    </p:spTree>
    <p:extLst>
      <p:ext uri="{BB962C8B-B14F-4D97-AF65-F5344CB8AC3E}">
        <p14:creationId xmlns:p14="http://schemas.microsoft.com/office/powerpoint/2010/main" val="27970189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9A348-63F4-8745-BE3F-9980933D3FAD}"/>
              </a:ext>
            </a:extLst>
          </p:cNvPr>
          <p:cNvSpPr>
            <a:spLocks noGrp="1"/>
          </p:cNvSpPr>
          <p:nvPr>
            <p:ph type="title"/>
          </p:nvPr>
        </p:nvSpPr>
        <p:spPr>
          <a:xfrm>
            <a:off x="838200" y="365125"/>
            <a:ext cx="10515600" cy="1325563"/>
          </a:xfrm>
        </p:spPr>
        <p:txBody>
          <a:bodyPr/>
          <a:lstStyle/>
          <a:p>
            <a:r>
              <a:rPr lang="en-US" dirty="0"/>
              <a:t>Architecture</a:t>
            </a:r>
          </a:p>
        </p:txBody>
      </p:sp>
      <p:sp>
        <p:nvSpPr>
          <p:cNvPr id="3" name="Rectangle 2">
            <a:extLst>
              <a:ext uri="{FF2B5EF4-FFF2-40B4-BE49-F238E27FC236}">
                <a16:creationId xmlns:a16="http://schemas.microsoft.com/office/drawing/2014/main" id="{AEB8A7C4-6EC2-D94A-9FDC-2134084F8E62}"/>
              </a:ext>
            </a:extLst>
          </p:cNvPr>
          <p:cNvSpPr/>
          <p:nvPr/>
        </p:nvSpPr>
        <p:spPr>
          <a:xfrm>
            <a:off x="3861256" y="4960793"/>
            <a:ext cx="880869" cy="25956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4457856B-66BD-704C-9ECA-03CD7778E6B7}"/>
              </a:ext>
            </a:extLst>
          </p:cNvPr>
          <p:cNvSpPr/>
          <p:nvPr/>
        </p:nvSpPr>
        <p:spPr>
          <a:xfrm>
            <a:off x="3061760" y="1892255"/>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Text sources</a:t>
            </a:r>
          </a:p>
        </p:txBody>
      </p:sp>
      <p:sp>
        <p:nvSpPr>
          <p:cNvPr id="5" name="Rectangle 4">
            <a:extLst>
              <a:ext uri="{FF2B5EF4-FFF2-40B4-BE49-F238E27FC236}">
                <a16:creationId xmlns:a16="http://schemas.microsoft.com/office/drawing/2014/main" id="{DA6B5DB6-1072-3440-A639-25091A7972B5}"/>
              </a:ext>
            </a:extLst>
          </p:cNvPr>
          <p:cNvSpPr/>
          <p:nvPr/>
        </p:nvSpPr>
        <p:spPr>
          <a:xfrm>
            <a:off x="3061760" y="2723876"/>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a:solidFill>
                  <a:schemeClr val="tx1"/>
                </a:solidFill>
                <a:latin typeface="Arial" panose="020B0604020202020204" pitchFamily="34" charset="0"/>
                <a:cs typeface="Arial" panose="020B0604020202020204" pitchFamily="34" charset="0"/>
              </a:rPr>
              <a:t>Data</a:t>
            </a:r>
            <a:endParaRPr lang="en-US" sz="1100" dirty="0">
              <a:solidFill>
                <a:schemeClr val="tx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27E3DC-CB83-EF4C-94DA-6D5CB6AE85B7}"/>
              </a:ext>
            </a:extLst>
          </p:cNvPr>
          <p:cNvSpPr/>
          <p:nvPr/>
        </p:nvSpPr>
        <p:spPr>
          <a:xfrm>
            <a:off x="3061760" y="3588673"/>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Boxes</a:t>
            </a:r>
          </a:p>
        </p:txBody>
      </p:sp>
      <p:sp>
        <p:nvSpPr>
          <p:cNvPr id="7" name="Right Arrow 6">
            <a:extLst>
              <a:ext uri="{FF2B5EF4-FFF2-40B4-BE49-F238E27FC236}">
                <a16:creationId xmlns:a16="http://schemas.microsoft.com/office/drawing/2014/main" id="{90D9EAAB-7B07-6E45-B273-D6E1508E2A9F}"/>
              </a:ext>
            </a:extLst>
          </p:cNvPr>
          <p:cNvSpPr/>
          <p:nvPr/>
        </p:nvSpPr>
        <p:spPr>
          <a:xfrm rot="5400000">
            <a:off x="3426778" y="2450786"/>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2AC7CA1D-DFA7-BC41-8207-4525B3DB8F42}"/>
              </a:ext>
            </a:extLst>
          </p:cNvPr>
          <p:cNvSpPr/>
          <p:nvPr/>
        </p:nvSpPr>
        <p:spPr>
          <a:xfrm rot="16200000">
            <a:off x="853295" y="3408147"/>
            <a:ext cx="2716255" cy="1612364"/>
          </a:xfrm>
          <a:custGeom>
            <a:avLst/>
            <a:gdLst>
              <a:gd name="connsiteX0" fmla="*/ 2799691 w 2799691"/>
              <a:gd name="connsiteY0" fmla="*/ 1767262 h 1892606"/>
              <a:gd name="connsiteX1" fmla="*/ 2708251 w 2799691"/>
              <a:gd name="connsiteY1" fmla="*/ 1882074 h 1892606"/>
              <a:gd name="connsiteX2" fmla="*/ 2616811 w 2799691"/>
              <a:gd name="connsiteY2" fmla="*/ 1767262 h 1892606"/>
              <a:gd name="connsiteX3" fmla="*/ 2661156 w 2799691"/>
              <a:gd name="connsiteY3" fmla="*/ 1767262 h 1892606"/>
              <a:gd name="connsiteX4" fmla="*/ 2661156 w 2799691"/>
              <a:gd name="connsiteY4" fmla="*/ 1433556 h 1892606"/>
              <a:gd name="connsiteX5" fmla="*/ 2476582 w 2799691"/>
              <a:gd name="connsiteY5" fmla="*/ 1248982 h 1892606"/>
              <a:gd name="connsiteX6" fmla="*/ 1859645 w 2799691"/>
              <a:gd name="connsiteY6" fmla="*/ 1248982 h 1892606"/>
              <a:gd name="connsiteX7" fmla="*/ 1859645 w 2799691"/>
              <a:gd name="connsiteY7" fmla="*/ 1762590 h 1892606"/>
              <a:gd name="connsiteX8" fmla="*/ 1904517 w 2799691"/>
              <a:gd name="connsiteY8" fmla="*/ 1762590 h 1892606"/>
              <a:gd name="connsiteX9" fmla="*/ 1814772 w 2799691"/>
              <a:gd name="connsiteY9" fmla="*/ 1882074 h 1892606"/>
              <a:gd name="connsiteX10" fmla="*/ 1725028 w 2799691"/>
              <a:gd name="connsiteY10" fmla="*/ 1762590 h 1892606"/>
              <a:gd name="connsiteX11" fmla="*/ 1769900 w 2799691"/>
              <a:gd name="connsiteY11" fmla="*/ 1762590 h 1892606"/>
              <a:gd name="connsiteX12" fmla="*/ 1769900 w 2799691"/>
              <a:gd name="connsiteY12" fmla="*/ 1248982 h 1892606"/>
              <a:gd name="connsiteX13" fmla="*/ 1153816 w 2799691"/>
              <a:gd name="connsiteY13" fmla="*/ 1248982 h 1892606"/>
              <a:gd name="connsiteX14" fmla="*/ 969242 w 2799691"/>
              <a:gd name="connsiteY14" fmla="*/ 1433556 h 1892606"/>
              <a:gd name="connsiteX15" fmla="*/ 969242 w 2799691"/>
              <a:gd name="connsiteY15" fmla="*/ 1777794 h 1892606"/>
              <a:gd name="connsiteX16" fmla="*/ 1006880 w 2799691"/>
              <a:gd name="connsiteY16" fmla="*/ 1777794 h 1892606"/>
              <a:gd name="connsiteX17" fmla="*/ 915440 w 2799691"/>
              <a:gd name="connsiteY17" fmla="*/ 1892606 h 1892606"/>
              <a:gd name="connsiteX18" fmla="*/ 824000 w 2799691"/>
              <a:gd name="connsiteY18" fmla="*/ 1777794 h 1892606"/>
              <a:gd name="connsiteX19" fmla="*/ 873135 w 2799691"/>
              <a:gd name="connsiteY19" fmla="*/ 1777794 h 1892606"/>
              <a:gd name="connsiteX20" fmla="*/ 873135 w 2799691"/>
              <a:gd name="connsiteY20" fmla="*/ 1433556 h 1892606"/>
              <a:gd name="connsiteX21" fmla="*/ 1153816 w 2799691"/>
              <a:gd name="connsiteY21" fmla="*/ 1152875 h 1892606"/>
              <a:gd name="connsiteX22" fmla="*/ 1775514 w 2799691"/>
              <a:gd name="connsiteY22" fmla="*/ 1152875 h 1892606"/>
              <a:gd name="connsiteX23" fmla="*/ 1775514 w 2799691"/>
              <a:gd name="connsiteY23" fmla="*/ 284975 h 1892606"/>
              <a:gd name="connsiteX24" fmla="*/ 1575322 w 2799691"/>
              <a:gd name="connsiteY24" fmla="*/ 84783 h 1892606"/>
              <a:gd name="connsiteX25" fmla="*/ 284975 w 2799691"/>
              <a:gd name="connsiteY25" fmla="*/ 84783 h 1892606"/>
              <a:gd name="connsiteX26" fmla="*/ 84783 w 2799691"/>
              <a:gd name="connsiteY26" fmla="*/ 284975 h 1892606"/>
              <a:gd name="connsiteX27" fmla="*/ 84783 w 2799691"/>
              <a:gd name="connsiteY27" fmla="*/ 1876564 h 1892606"/>
              <a:gd name="connsiteX28" fmla="*/ 0 w 2799691"/>
              <a:gd name="connsiteY28" fmla="*/ 1876564 h 1892606"/>
              <a:gd name="connsiteX29" fmla="*/ 0 w 2799691"/>
              <a:gd name="connsiteY29" fmla="*/ 284975 h 1892606"/>
              <a:gd name="connsiteX30" fmla="*/ 284975 w 2799691"/>
              <a:gd name="connsiteY30" fmla="*/ 0 h 1892606"/>
              <a:gd name="connsiteX31" fmla="*/ 1575323 w 2799691"/>
              <a:gd name="connsiteY31" fmla="*/ 0 h 1892606"/>
              <a:gd name="connsiteX32" fmla="*/ 1860298 w 2799691"/>
              <a:gd name="connsiteY32" fmla="*/ 284975 h 1892606"/>
              <a:gd name="connsiteX33" fmla="*/ 1860298 w 2799691"/>
              <a:gd name="connsiteY33" fmla="*/ 1152875 h 1892606"/>
              <a:gd name="connsiteX34" fmla="*/ 2476582 w 2799691"/>
              <a:gd name="connsiteY34" fmla="*/ 1152875 h 1892606"/>
              <a:gd name="connsiteX35" fmla="*/ 2757263 w 2799691"/>
              <a:gd name="connsiteY35" fmla="*/ 1433556 h 1892606"/>
              <a:gd name="connsiteX36" fmla="*/ 2757263 w 2799691"/>
              <a:gd name="connsiteY36" fmla="*/ 1767262 h 189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799691" h="1892606">
                <a:moveTo>
                  <a:pt x="2799691" y="1767262"/>
                </a:moveTo>
                <a:lnTo>
                  <a:pt x="2708251" y="1882074"/>
                </a:lnTo>
                <a:lnTo>
                  <a:pt x="2616811" y="1767262"/>
                </a:lnTo>
                <a:lnTo>
                  <a:pt x="2661156" y="1767262"/>
                </a:lnTo>
                <a:lnTo>
                  <a:pt x="2661156" y="1433556"/>
                </a:lnTo>
                <a:cubicBezTo>
                  <a:pt x="2661156" y="1331619"/>
                  <a:pt x="2578519" y="1248982"/>
                  <a:pt x="2476582" y="1248982"/>
                </a:cubicBezTo>
                <a:lnTo>
                  <a:pt x="1859645" y="1248982"/>
                </a:lnTo>
                <a:lnTo>
                  <a:pt x="1859645" y="1762590"/>
                </a:lnTo>
                <a:lnTo>
                  <a:pt x="1904517" y="1762590"/>
                </a:lnTo>
                <a:lnTo>
                  <a:pt x="1814772" y="1882074"/>
                </a:lnTo>
                <a:lnTo>
                  <a:pt x="1725028" y="1762590"/>
                </a:lnTo>
                <a:lnTo>
                  <a:pt x="1769900" y="1762590"/>
                </a:lnTo>
                <a:lnTo>
                  <a:pt x="1769900" y="1248982"/>
                </a:lnTo>
                <a:lnTo>
                  <a:pt x="1153816" y="1248982"/>
                </a:lnTo>
                <a:cubicBezTo>
                  <a:pt x="1051879" y="1248982"/>
                  <a:pt x="969242" y="1331619"/>
                  <a:pt x="969242" y="1433556"/>
                </a:cubicBezTo>
                <a:lnTo>
                  <a:pt x="969242" y="1777794"/>
                </a:lnTo>
                <a:lnTo>
                  <a:pt x="1006880" y="1777794"/>
                </a:lnTo>
                <a:lnTo>
                  <a:pt x="915440" y="1892606"/>
                </a:lnTo>
                <a:lnTo>
                  <a:pt x="824000" y="1777794"/>
                </a:lnTo>
                <a:lnTo>
                  <a:pt x="873135" y="1777794"/>
                </a:lnTo>
                <a:lnTo>
                  <a:pt x="873135" y="1433556"/>
                </a:lnTo>
                <a:cubicBezTo>
                  <a:pt x="873135" y="1278540"/>
                  <a:pt x="998800" y="1152875"/>
                  <a:pt x="1153816" y="1152875"/>
                </a:cubicBezTo>
                <a:lnTo>
                  <a:pt x="1775514" y="1152875"/>
                </a:lnTo>
                <a:lnTo>
                  <a:pt x="1775514" y="284975"/>
                </a:lnTo>
                <a:cubicBezTo>
                  <a:pt x="1775514" y="174412"/>
                  <a:pt x="1685885" y="84783"/>
                  <a:pt x="1575322" y="84783"/>
                </a:cubicBezTo>
                <a:lnTo>
                  <a:pt x="284975" y="84783"/>
                </a:lnTo>
                <a:cubicBezTo>
                  <a:pt x="174412" y="84783"/>
                  <a:pt x="84783" y="174412"/>
                  <a:pt x="84783" y="284975"/>
                </a:cubicBezTo>
                <a:lnTo>
                  <a:pt x="84783" y="1876564"/>
                </a:lnTo>
                <a:lnTo>
                  <a:pt x="0" y="1876564"/>
                </a:lnTo>
                <a:lnTo>
                  <a:pt x="0" y="284975"/>
                </a:lnTo>
                <a:cubicBezTo>
                  <a:pt x="0" y="127588"/>
                  <a:pt x="127588" y="0"/>
                  <a:pt x="284975" y="0"/>
                </a:cubicBezTo>
                <a:lnTo>
                  <a:pt x="1575323" y="0"/>
                </a:lnTo>
                <a:cubicBezTo>
                  <a:pt x="1732710" y="0"/>
                  <a:pt x="1860298" y="127588"/>
                  <a:pt x="1860298" y="284975"/>
                </a:cubicBezTo>
                <a:lnTo>
                  <a:pt x="1860298" y="1152875"/>
                </a:lnTo>
                <a:lnTo>
                  <a:pt x="2476582" y="1152875"/>
                </a:lnTo>
                <a:cubicBezTo>
                  <a:pt x="2631598" y="1152875"/>
                  <a:pt x="2757263" y="1278540"/>
                  <a:pt x="2757263" y="1433556"/>
                </a:cubicBezTo>
                <a:lnTo>
                  <a:pt x="2757263" y="1767262"/>
                </a:lnTo>
                <a:close/>
              </a:path>
            </a:pathLst>
          </a:custGeom>
          <a:solidFill>
            <a:schemeClr val="bg1">
              <a:lumMod val="7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1E5CDBBE-DCCD-8F4A-8FBE-52EC5B9E785B}"/>
              </a:ext>
            </a:extLst>
          </p:cNvPr>
          <p:cNvSpPr/>
          <p:nvPr/>
        </p:nvSpPr>
        <p:spPr>
          <a:xfrm>
            <a:off x="3812296" y="2394184"/>
            <a:ext cx="1335623"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1. Preprocessing</a:t>
            </a:r>
          </a:p>
        </p:txBody>
      </p:sp>
      <p:sp>
        <p:nvSpPr>
          <p:cNvPr id="10" name="Rectangle 9">
            <a:extLst>
              <a:ext uri="{FF2B5EF4-FFF2-40B4-BE49-F238E27FC236}">
                <a16:creationId xmlns:a16="http://schemas.microsoft.com/office/drawing/2014/main" id="{AF707382-8116-104A-BAA4-9CE5F2B53A04}"/>
              </a:ext>
            </a:extLst>
          </p:cNvPr>
          <p:cNvSpPr/>
          <p:nvPr/>
        </p:nvSpPr>
        <p:spPr>
          <a:xfrm>
            <a:off x="3813917" y="3230005"/>
            <a:ext cx="135165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2. Building boxes</a:t>
            </a:r>
          </a:p>
        </p:txBody>
      </p:sp>
      <p:sp>
        <p:nvSpPr>
          <p:cNvPr id="11" name="Right Arrow 10">
            <a:extLst>
              <a:ext uri="{FF2B5EF4-FFF2-40B4-BE49-F238E27FC236}">
                <a16:creationId xmlns:a16="http://schemas.microsoft.com/office/drawing/2014/main" id="{E9D0F032-0CB7-8C46-A004-C2CA23941260}"/>
              </a:ext>
            </a:extLst>
          </p:cNvPr>
          <p:cNvSpPr/>
          <p:nvPr/>
        </p:nvSpPr>
        <p:spPr>
          <a:xfrm rot="5400000">
            <a:off x="3432491" y="3309612"/>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27EF782A-CD36-A544-A706-24264228B710}"/>
              </a:ext>
            </a:extLst>
          </p:cNvPr>
          <p:cNvSpPr/>
          <p:nvPr/>
        </p:nvSpPr>
        <p:spPr>
          <a:xfrm>
            <a:off x="3812296" y="4116891"/>
            <a:ext cx="128592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3. Placing terms</a:t>
            </a:r>
          </a:p>
        </p:txBody>
      </p:sp>
      <p:sp>
        <p:nvSpPr>
          <p:cNvPr id="13" name="Right Arrow 12">
            <a:extLst>
              <a:ext uri="{FF2B5EF4-FFF2-40B4-BE49-F238E27FC236}">
                <a16:creationId xmlns:a16="http://schemas.microsoft.com/office/drawing/2014/main" id="{FAE8500D-B14F-7C40-8741-276E23DE611B}"/>
              </a:ext>
            </a:extLst>
          </p:cNvPr>
          <p:cNvSpPr/>
          <p:nvPr/>
        </p:nvSpPr>
        <p:spPr>
          <a:xfrm rot="5400000">
            <a:off x="3432491" y="4188970"/>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97369C24-DFDF-3E4C-8CD8-B3B6D79C28BC}"/>
              </a:ext>
            </a:extLst>
          </p:cNvPr>
          <p:cNvSpPr/>
          <p:nvPr/>
        </p:nvSpPr>
        <p:spPr>
          <a:xfrm>
            <a:off x="3061760" y="4480492"/>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Layers</a:t>
            </a:r>
          </a:p>
        </p:txBody>
      </p:sp>
      <p:sp>
        <p:nvSpPr>
          <p:cNvPr id="15" name="Rectangle 14">
            <a:extLst>
              <a:ext uri="{FF2B5EF4-FFF2-40B4-BE49-F238E27FC236}">
                <a16:creationId xmlns:a16="http://schemas.microsoft.com/office/drawing/2014/main" id="{94577397-67FC-8E41-8007-44D0A5372FBB}"/>
              </a:ext>
            </a:extLst>
          </p:cNvPr>
          <p:cNvSpPr/>
          <p:nvPr/>
        </p:nvSpPr>
        <p:spPr>
          <a:xfrm>
            <a:off x="3814612" y="4959773"/>
            <a:ext cx="917239"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4. Drawing</a:t>
            </a:r>
          </a:p>
        </p:txBody>
      </p:sp>
      <p:sp>
        <p:nvSpPr>
          <p:cNvPr id="16" name="Right Arrow 15">
            <a:extLst>
              <a:ext uri="{FF2B5EF4-FFF2-40B4-BE49-F238E27FC236}">
                <a16:creationId xmlns:a16="http://schemas.microsoft.com/office/drawing/2014/main" id="{74F19A4F-780B-914A-B173-7C2688C910B0}"/>
              </a:ext>
            </a:extLst>
          </p:cNvPr>
          <p:cNvSpPr/>
          <p:nvPr/>
        </p:nvSpPr>
        <p:spPr>
          <a:xfrm rot="5400000">
            <a:off x="3438463" y="5051213"/>
            <a:ext cx="320040" cy="137160"/>
          </a:xfrm>
          <a:prstGeom prst="rightArrow">
            <a:avLst>
              <a:gd name="adj1" fmla="val 50000"/>
              <a:gd name="adj2" fmla="val 66569"/>
            </a:avLst>
          </a:prstGeom>
          <a:solidFill>
            <a:schemeClr val="bg1">
              <a:lumMod val="65000"/>
            </a:schemeClr>
          </a:solidFill>
          <a:ln>
            <a:noFill/>
          </a:ln>
          <a:scene3d>
            <a:camera prst="orthographicFront"/>
            <a:lightRig rig="threePt" dir="t"/>
          </a:scene3d>
          <a:sp3d contourW="12700">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429256DB-17FD-0345-A61D-EEF5665C8F01}"/>
              </a:ext>
            </a:extLst>
          </p:cNvPr>
          <p:cNvSpPr/>
          <p:nvPr/>
        </p:nvSpPr>
        <p:spPr>
          <a:xfrm>
            <a:off x="3053745" y="5328609"/>
            <a:ext cx="1025972" cy="365760"/>
          </a:xfrm>
          <a:prstGeom prst="rect">
            <a:avLst/>
          </a:prstGeom>
          <a:gradFill flip="none" rotWithShape="1">
            <a:gsLst>
              <a:gs pos="0">
                <a:schemeClr val="accent5">
                  <a:lumMod val="5000"/>
                  <a:lumOff val="95000"/>
                </a:schemeClr>
              </a:gs>
              <a:gs pos="74000">
                <a:srgbClr val="00B0F0">
                  <a:lumMod val="28000"/>
                  <a:lumOff val="72000"/>
                </a:srgbClr>
              </a:gs>
              <a:gs pos="100000">
                <a:schemeClr val="accent5">
                  <a:lumMod val="45000"/>
                  <a:lumOff val="55000"/>
                </a:schemeClr>
              </a:gs>
              <a:gs pos="100000">
                <a:srgbClr val="00B0F0">
                  <a:lumMod val="0"/>
                  <a:lumOff val="100000"/>
                </a:srgbClr>
              </a:gs>
            </a:gsLst>
            <a:lin ang="5400000" scaled="1"/>
            <a:tileRect/>
          </a:gradFill>
          <a:ln>
            <a:solidFill>
              <a:srgbClr val="00B0F0">
                <a:alpha val="68000"/>
              </a:srgb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100" dirty="0">
                <a:solidFill>
                  <a:schemeClr val="tx1"/>
                </a:solidFill>
                <a:latin typeface="Arial" panose="020B0604020202020204" pitchFamily="34" charset="0"/>
                <a:cs typeface="Arial" panose="020B0604020202020204" pitchFamily="34" charset="0"/>
              </a:rPr>
              <a:t>Visualization</a:t>
            </a:r>
          </a:p>
        </p:txBody>
      </p:sp>
      <p:sp>
        <p:nvSpPr>
          <p:cNvPr id="18" name="Rectangle 17">
            <a:extLst>
              <a:ext uri="{FF2B5EF4-FFF2-40B4-BE49-F238E27FC236}">
                <a16:creationId xmlns:a16="http://schemas.microsoft.com/office/drawing/2014/main" id="{4629A0A5-BE5A-064F-ACFF-0FC391A412AA}"/>
              </a:ext>
            </a:extLst>
          </p:cNvPr>
          <p:cNvSpPr/>
          <p:nvPr/>
        </p:nvSpPr>
        <p:spPr>
          <a:xfrm>
            <a:off x="1761619" y="5679849"/>
            <a:ext cx="899605"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Evaluation</a:t>
            </a:r>
          </a:p>
        </p:txBody>
      </p:sp>
      <p:sp>
        <p:nvSpPr>
          <p:cNvPr id="19" name="Rectangle 18">
            <a:extLst>
              <a:ext uri="{FF2B5EF4-FFF2-40B4-BE49-F238E27FC236}">
                <a16:creationId xmlns:a16="http://schemas.microsoft.com/office/drawing/2014/main" id="{F98E198B-39BA-FA49-9481-B8B848A81184}"/>
              </a:ext>
            </a:extLst>
          </p:cNvPr>
          <p:cNvSpPr/>
          <p:nvPr/>
        </p:nvSpPr>
        <p:spPr>
          <a:xfrm>
            <a:off x="1584915" y="3436435"/>
            <a:ext cx="678392" cy="261610"/>
          </a:xfrm>
          <a:prstGeom prst="rect">
            <a:avLst/>
          </a:prstGeom>
        </p:spPr>
        <p:txBody>
          <a:bodyPr wrap="square">
            <a:spAutoFit/>
          </a:bodyPr>
          <a:lstStyle/>
          <a:p>
            <a:pPr algn="ctr"/>
            <a:r>
              <a:rPr lang="en-US" sz="1100" dirty="0">
                <a:latin typeface="Arial" panose="020B0604020202020204" pitchFamily="34" charset="0"/>
                <a:cs typeface="Arial" panose="020B0604020202020204" pitchFamily="34" charset="0"/>
              </a:rPr>
              <a:t>Update</a:t>
            </a:r>
          </a:p>
        </p:txBody>
      </p:sp>
      <p:pic>
        <p:nvPicPr>
          <p:cNvPr id="24" name="Picture 23">
            <a:extLst>
              <a:ext uri="{FF2B5EF4-FFF2-40B4-BE49-F238E27FC236}">
                <a16:creationId xmlns:a16="http://schemas.microsoft.com/office/drawing/2014/main" id="{0EB4D51B-C8A9-E146-A0A4-9973FA6EAE2A}"/>
              </a:ext>
            </a:extLst>
          </p:cNvPr>
          <p:cNvPicPr>
            <a:picLocks noChangeAspect="1"/>
          </p:cNvPicPr>
          <p:nvPr/>
        </p:nvPicPr>
        <p:blipFill rotWithShape="1">
          <a:blip r:embed="rId2"/>
          <a:srcRect l="1348" t="14208" r="626" b="11803"/>
          <a:stretch/>
        </p:blipFill>
        <p:spPr>
          <a:xfrm>
            <a:off x="5403577" y="1990073"/>
            <a:ext cx="6266094" cy="3415943"/>
          </a:xfrm>
          <a:prstGeom prst="rect">
            <a:avLst/>
          </a:prstGeom>
        </p:spPr>
      </p:pic>
    </p:spTree>
    <p:extLst>
      <p:ext uri="{BB962C8B-B14F-4D97-AF65-F5344CB8AC3E}">
        <p14:creationId xmlns:p14="http://schemas.microsoft.com/office/powerpoint/2010/main" val="11235273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535</TotalTime>
  <Words>484</Words>
  <Application>Microsoft Macintosh PowerPoint</Application>
  <PresentationFormat>Widescreen</PresentationFormat>
  <Paragraphs>160</Paragraphs>
  <Slides>17</Slides>
  <Notes>5</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Apple Chancery</vt:lpstr>
      <vt:lpstr>Arial</vt:lpstr>
      <vt:lpstr>Arial Narrow</vt:lpstr>
      <vt:lpstr>Calibri</vt:lpstr>
      <vt:lpstr>Times New Roman</vt:lpstr>
      <vt:lpstr>Wingdings</vt:lpstr>
      <vt:lpstr>Office Theme</vt:lpstr>
      <vt:lpstr>WordStream:  Interactive Visualization for Topic Evolution</vt:lpstr>
      <vt:lpstr>Introduction</vt:lpstr>
      <vt:lpstr>Introduction</vt:lpstr>
      <vt:lpstr>Related Work</vt:lpstr>
      <vt:lpstr>Related Work</vt:lpstr>
      <vt:lpstr>Architecture</vt:lpstr>
      <vt:lpstr>Architecture</vt:lpstr>
      <vt:lpstr>Architecture</vt:lpstr>
      <vt:lpstr>Architecture</vt:lpstr>
      <vt:lpstr>Architecture</vt:lpstr>
      <vt:lpstr>Architecture</vt:lpstr>
      <vt:lpstr>Case Study</vt:lpstr>
      <vt:lpstr>Case Study</vt:lpstr>
      <vt:lpstr>Case Study</vt:lpstr>
      <vt:lpstr>Quantitative Evaluation</vt:lpstr>
      <vt:lpstr>WordStreamVis.github.io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Alfredo Ferreira</dc:creator>
  <cp:lastModifiedBy>Nguyen, Huyen</cp:lastModifiedBy>
  <cp:revision>34</cp:revision>
  <cp:lastPrinted>2019-05-30T22:24:53Z</cp:lastPrinted>
  <dcterms:created xsi:type="dcterms:W3CDTF">2018-10-24T13:26:45Z</dcterms:created>
  <dcterms:modified xsi:type="dcterms:W3CDTF">2019-06-05T21:49:06Z</dcterms:modified>
</cp:coreProperties>
</file>

<file path=docProps/thumbnail.jpeg>
</file>